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4"/>
  </p:notesMasterIdLst>
  <p:sldIdLst>
    <p:sldId id="258" r:id="rId2"/>
    <p:sldId id="259" r:id="rId3"/>
  </p:sldIdLst>
  <p:sldSz cx="7559675" cy="104394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6708"/>
    <a:srgbClr val="F48CC5"/>
    <a:srgbClr val="30549F"/>
    <a:srgbClr val="FF914D"/>
    <a:srgbClr val="00AEAA"/>
    <a:srgbClr val="B661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91"/>
    <p:restoredTop sz="95070"/>
  </p:normalViewPr>
  <p:slideViewPr>
    <p:cSldViewPr snapToGrid="0">
      <p:cViewPr varScale="1">
        <p:scale>
          <a:sx n="52" d="100"/>
          <a:sy n="52" d="100"/>
        </p:scale>
        <p:origin x="2453"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éline BA" userId="edeeed59ece6b775" providerId="LiveId" clId="{025674DF-A20B-49C9-BB57-81A318DF1F81}"/>
    <pc:docChg chg="custSel modSld">
      <pc:chgData name="Céline BA" userId="edeeed59ece6b775" providerId="LiveId" clId="{025674DF-A20B-49C9-BB57-81A318DF1F81}" dt="2026-10-06T14:29:01.775" v="135" actId="20577"/>
      <pc:docMkLst>
        <pc:docMk/>
      </pc:docMkLst>
      <pc:sldChg chg="delSp modSp mod">
        <pc:chgData name="Céline BA" userId="edeeed59ece6b775" providerId="LiveId" clId="{025674DF-A20B-49C9-BB57-81A318DF1F81}" dt="2026-10-06T14:29:01.775" v="135" actId="20577"/>
        <pc:sldMkLst>
          <pc:docMk/>
          <pc:sldMk cId="0" sldId="258"/>
        </pc:sldMkLst>
        <pc:spChg chg="mod">
          <ac:chgData name="Céline BA" userId="edeeed59ece6b775" providerId="LiveId" clId="{025674DF-A20B-49C9-BB57-81A318DF1F81}" dt="2026-10-06T14:29:01.775" v="135" actId="20577"/>
          <ac:spMkLst>
            <pc:docMk/>
            <pc:sldMk cId="0" sldId="258"/>
            <ac:spMk id="8" creationId="{89026205-C5BD-B19F-7A31-7F17C778D26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33059A-C39D-A04F-ABC8-60AA346C94D9}" type="datetimeFigureOut">
              <a:rPr lang="fr-FR" smtClean="0"/>
              <a:t>06/10/2026</a:t>
            </a:fld>
            <a:endParaRPr lang="fr-FR"/>
          </a:p>
        </p:txBody>
      </p:sp>
      <p:sp>
        <p:nvSpPr>
          <p:cNvPr id="4" name="Espace réservé de l'image des diapositives 3"/>
          <p:cNvSpPr>
            <a:spLocks noGrp="1" noRot="1" noChangeAspect="1"/>
          </p:cNvSpPr>
          <p:nvPr>
            <p:ph type="sldImg" idx="2"/>
          </p:nvPr>
        </p:nvSpPr>
        <p:spPr>
          <a:xfrm>
            <a:off x="2311400" y="1143000"/>
            <a:ext cx="22352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8C3FB6-754C-ED40-BE0C-511DAB57433B}" type="slidenum">
              <a:rPr lang="fr-FR" smtClean="0"/>
              <a:t>‹N°›</a:t>
            </a:fld>
            <a:endParaRPr lang="fr-FR"/>
          </a:p>
        </p:txBody>
      </p:sp>
    </p:spTree>
    <p:extLst>
      <p:ext uri="{BB962C8B-B14F-4D97-AF65-F5344CB8AC3E}">
        <p14:creationId xmlns:p14="http://schemas.microsoft.com/office/powerpoint/2010/main" val="3000913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98C3FB6-754C-ED40-BE0C-511DAB57433B}" type="slidenum">
              <a:rPr lang="fr-FR" smtClean="0"/>
              <a:t>1</a:t>
            </a:fld>
            <a:endParaRPr lang="fr-FR"/>
          </a:p>
        </p:txBody>
      </p:sp>
    </p:spTree>
    <p:extLst>
      <p:ext uri="{BB962C8B-B14F-4D97-AF65-F5344CB8AC3E}">
        <p14:creationId xmlns:p14="http://schemas.microsoft.com/office/powerpoint/2010/main" val="1994435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98C3FB6-754C-ED40-BE0C-511DAB57433B}" type="slidenum">
              <a:rPr lang="fr-FR" smtClean="0"/>
              <a:t>2</a:t>
            </a:fld>
            <a:endParaRPr lang="fr-FR"/>
          </a:p>
        </p:txBody>
      </p:sp>
    </p:spTree>
    <p:extLst>
      <p:ext uri="{BB962C8B-B14F-4D97-AF65-F5344CB8AC3E}">
        <p14:creationId xmlns:p14="http://schemas.microsoft.com/office/powerpoint/2010/main" val="3724826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4B4C8-CCB3-E03E-0B24-F799BD20D63B}"/>
              </a:ext>
            </a:extLst>
          </p:cNvPr>
          <p:cNvSpPr>
            <a:spLocks noGrp="1"/>
          </p:cNvSpPr>
          <p:nvPr>
            <p:ph type="ctrTitle"/>
          </p:nvPr>
        </p:nvSpPr>
        <p:spPr>
          <a:xfrm>
            <a:off x="944960" y="1708486"/>
            <a:ext cx="5669756" cy="3634458"/>
          </a:xfrm>
        </p:spPr>
        <p:txBody>
          <a:bodyPr anchor="b"/>
          <a:lstStyle>
            <a:lvl1pPr algn="ctr">
              <a:defRPr sz="3721"/>
            </a:lvl1pPr>
          </a:lstStyle>
          <a:p>
            <a:r>
              <a:rPr lang="fr-FR"/>
              <a:t>Modifiez le style du titre</a:t>
            </a:r>
          </a:p>
        </p:txBody>
      </p:sp>
      <p:sp>
        <p:nvSpPr>
          <p:cNvPr id="3" name="Sous-titre 2">
            <a:extLst>
              <a:ext uri="{FF2B5EF4-FFF2-40B4-BE49-F238E27FC236}">
                <a16:creationId xmlns:a16="http://schemas.microsoft.com/office/drawing/2014/main" id="{2EF0F755-4A62-F6D2-78F7-D743A7EB7A07}"/>
              </a:ext>
            </a:extLst>
          </p:cNvPr>
          <p:cNvSpPr>
            <a:spLocks noGrp="1"/>
          </p:cNvSpPr>
          <p:nvPr>
            <p:ph type="subTitle" idx="1"/>
          </p:nvPr>
        </p:nvSpPr>
        <p:spPr>
          <a:xfrm>
            <a:off x="944960" y="5483102"/>
            <a:ext cx="5669756" cy="2520438"/>
          </a:xfrm>
        </p:spPr>
        <p:txBody>
          <a:bodyPr/>
          <a:lstStyle>
            <a:lvl1pPr marL="0" indent="0" algn="ctr">
              <a:buNone/>
              <a:defRPr sz="1488"/>
            </a:lvl1pPr>
            <a:lvl2pPr marL="283510" indent="0" algn="ctr">
              <a:buNone/>
              <a:defRPr sz="1240"/>
            </a:lvl2pPr>
            <a:lvl3pPr marL="567019" indent="0" algn="ctr">
              <a:buNone/>
              <a:defRPr sz="1116"/>
            </a:lvl3pPr>
            <a:lvl4pPr marL="850529" indent="0" algn="ctr">
              <a:buNone/>
              <a:defRPr sz="992"/>
            </a:lvl4pPr>
            <a:lvl5pPr marL="1134039" indent="0" algn="ctr">
              <a:buNone/>
              <a:defRPr sz="992"/>
            </a:lvl5pPr>
            <a:lvl6pPr marL="1417549" indent="0" algn="ctr">
              <a:buNone/>
              <a:defRPr sz="992"/>
            </a:lvl6pPr>
            <a:lvl7pPr marL="1701058" indent="0" algn="ctr">
              <a:buNone/>
              <a:defRPr sz="992"/>
            </a:lvl7pPr>
            <a:lvl8pPr marL="1984568" indent="0" algn="ctr">
              <a:buNone/>
              <a:defRPr sz="992"/>
            </a:lvl8pPr>
            <a:lvl9pPr marL="2268078" indent="0" algn="ctr">
              <a:buNone/>
              <a:defRPr sz="992"/>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3061E67-86FA-66EF-631A-E2059742DEE3}"/>
              </a:ext>
            </a:extLst>
          </p:cNvPr>
          <p:cNvSpPr>
            <a:spLocks noGrp="1"/>
          </p:cNvSpPr>
          <p:nvPr>
            <p:ph type="dt" sz="half" idx="10"/>
          </p:nvPr>
        </p:nvSpPr>
        <p:spPr/>
        <p:txBody>
          <a:bodyPr/>
          <a:lstStyle/>
          <a:p>
            <a:pPr lvl="0"/>
            <a:fld id="{52C64492-4580-43E4-9781-E8E7DF057ED8}" type="datetime1">
              <a:rPr lang="fr-FR" smtClean="0"/>
              <a:pPr lvl="0"/>
              <a:t>06/10/2026</a:t>
            </a:fld>
            <a:endParaRPr lang="fr-FR"/>
          </a:p>
        </p:txBody>
      </p:sp>
      <p:sp>
        <p:nvSpPr>
          <p:cNvPr id="5" name="Espace réservé du pied de page 4">
            <a:extLst>
              <a:ext uri="{FF2B5EF4-FFF2-40B4-BE49-F238E27FC236}">
                <a16:creationId xmlns:a16="http://schemas.microsoft.com/office/drawing/2014/main" id="{BD525899-3B6A-B48F-2510-C1B15BC836F1}"/>
              </a:ext>
            </a:extLst>
          </p:cNvPr>
          <p:cNvSpPr>
            <a:spLocks noGrp="1"/>
          </p:cNvSpPr>
          <p:nvPr>
            <p:ph type="ftr" sz="quarter" idx="11"/>
          </p:nvPr>
        </p:nvSpPr>
        <p:spPr/>
        <p:txBody>
          <a:bodyPr/>
          <a:lstStyle/>
          <a:p>
            <a:pPr lvl="0"/>
            <a:endParaRPr lang="fr-FR"/>
          </a:p>
        </p:txBody>
      </p:sp>
      <p:sp>
        <p:nvSpPr>
          <p:cNvPr id="6" name="Espace réservé du numéro de diapositive 5">
            <a:extLst>
              <a:ext uri="{FF2B5EF4-FFF2-40B4-BE49-F238E27FC236}">
                <a16:creationId xmlns:a16="http://schemas.microsoft.com/office/drawing/2014/main" id="{34C74EB1-6D0A-4C9E-E7DC-28C38A8AFF90}"/>
              </a:ext>
            </a:extLst>
          </p:cNvPr>
          <p:cNvSpPr>
            <a:spLocks noGrp="1"/>
          </p:cNvSpPr>
          <p:nvPr>
            <p:ph type="sldNum" sz="quarter" idx="12"/>
          </p:nvPr>
        </p:nvSpPr>
        <p:spPr/>
        <p:txBody>
          <a:bodyPr/>
          <a:lstStyle/>
          <a:p>
            <a:pPr lvl="0"/>
            <a:fld id="{8625D5B3-489F-4233-9360-26F662A80E95}" type="slidenum">
              <a:rPr lang="fr-FR" smtClean="0"/>
              <a:t>‹N°›</a:t>
            </a:fld>
            <a:endParaRPr lang="fr-FR"/>
          </a:p>
        </p:txBody>
      </p:sp>
    </p:spTree>
    <p:extLst>
      <p:ext uri="{BB962C8B-B14F-4D97-AF65-F5344CB8AC3E}">
        <p14:creationId xmlns:p14="http://schemas.microsoft.com/office/powerpoint/2010/main" val="159956082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71A899-A604-42AD-AED8-3A0D2726A64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BF7D849-E593-CE4B-F869-AB46D6FBCC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D3A25E9-8C60-5537-AB88-AA68AEDCF543}"/>
              </a:ext>
            </a:extLst>
          </p:cNvPr>
          <p:cNvSpPr>
            <a:spLocks noGrp="1"/>
          </p:cNvSpPr>
          <p:nvPr>
            <p:ph type="dt" sz="half" idx="10"/>
          </p:nvPr>
        </p:nvSpPr>
        <p:spPr/>
        <p:txBody>
          <a:bodyPr/>
          <a:lstStyle/>
          <a:p>
            <a:pPr lvl="0"/>
            <a:fld id="{37C93A55-3804-4F32-91F3-D02D968A87C3}" type="datetime1">
              <a:rPr lang="fr-FR" smtClean="0"/>
              <a:pPr lvl="0"/>
              <a:t>06/10/2026</a:t>
            </a:fld>
            <a:endParaRPr lang="fr-FR"/>
          </a:p>
        </p:txBody>
      </p:sp>
      <p:sp>
        <p:nvSpPr>
          <p:cNvPr id="5" name="Espace réservé du pied de page 4">
            <a:extLst>
              <a:ext uri="{FF2B5EF4-FFF2-40B4-BE49-F238E27FC236}">
                <a16:creationId xmlns:a16="http://schemas.microsoft.com/office/drawing/2014/main" id="{E96847D6-D7DB-2EF6-76DA-E72599C663C0}"/>
              </a:ext>
            </a:extLst>
          </p:cNvPr>
          <p:cNvSpPr>
            <a:spLocks noGrp="1"/>
          </p:cNvSpPr>
          <p:nvPr>
            <p:ph type="ftr" sz="quarter" idx="11"/>
          </p:nvPr>
        </p:nvSpPr>
        <p:spPr/>
        <p:txBody>
          <a:bodyPr/>
          <a:lstStyle/>
          <a:p>
            <a:pPr lvl="0"/>
            <a:endParaRPr lang="fr-FR"/>
          </a:p>
        </p:txBody>
      </p:sp>
      <p:sp>
        <p:nvSpPr>
          <p:cNvPr id="6" name="Espace réservé du numéro de diapositive 5">
            <a:extLst>
              <a:ext uri="{FF2B5EF4-FFF2-40B4-BE49-F238E27FC236}">
                <a16:creationId xmlns:a16="http://schemas.microsoft.com/office/drawing/2014/main" id="{7B0635D6-C40C-AA64-7C6B-93853C77621C}"/>
              </a:ext>
            </a:extLst>
          </p:cNvPr>
          <p:cNvSpPr>
            <a:spLocks noGrp="1"/>
          </p:cNvSpPr>
          <p:nvPr>
            <p:ph type="sldNum" sz="quarter" idx="12"/>
          </p:nvPr>
        </p:nvSpPr>
        <p:spPr/>
        <p:txBody>
          <a:bodyPr/>
          <a:lstStyle/>
          <a:p>
            <a:pPr lvl="0"/>
            <a:fld id="{0DBFED68-8C4B-4AED-A098-F7926256856F}" type="slidenum">
              <a:rPr lang="fr-FR" smtClean="0"/>
              <a:t>‹N°›</a:t>
            </a:fld>
            <a:endParaRPr lang="fr-FR"/>
          </a:p>
        </p:txBody>
      </p:sp>
    </p:spTree>
    <p:extLst>
      <p:ext uri="{BB962C8B-B14F-4D97-AF65-F5344CB8AC3E}">
        <p14:creationId xmlns:p14="http://schemas.microsoft.com/office/powerpoint/2010/main" val="1230160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1B61F7-64DB-5764-0FB5-91432126FD2D}"/>
              </a:ext>
            </a:extLst>
          </p:cNvPr>
          <p:cNvSpPr>
            <a:spLocks noGrp="1"/>
          </p:cNvSpPr>
          <p:nvPr>
            <p:ph type="title"/>
          </p:nvPr>
        </p:nvSpPr>
        <p:spPr>
          <a:xfrm>
            <a:off x="515790" y="2602602"/>
            <a:ext cx="6520220" cy="4342500"/>
          </a:xfrm>
        </p:spPr>
        <p:txBody>
          <a:bodyPr anchor="b"/>
          <a:lstStyle>
            <a:lvl1pPr>
              <a:defRPr sz="3721"/>
            </a:lvl1pPr>
          </a:lstStyle>
          <a:p>
            <a:r>
              <a:rPr lang="fr-FR"/>
              <a:t>Modifiez le style du titre</a:t>
            </a:r>
          </a:p>
        </p:txBody>
      </p:sp>
      <p:sp>
        <p:nvSpPr>
          <p:cNvPr id="3" name="Espace réservé du texte 2">
            <a:extLst>
              <a:ext uri="{FF2B5EF4-FFF2-40B4-BE49-F238E27FC236}">
                <a16:creationId xmlns:a16="http://schemas.microsoft.com/office/drawing/2014/main" id="{863C3562-6CD8-0F21-07A6-AB1405B8AD52}"/>
              </a:ext>
            </a:extLst>
          </p:cNvPr>
          <p:cNvSpPr>
            <a:spLocks noGrp="1"/>
          </p:cNvSpPr>
          <p:nvPr>
            <p:ph type="body" idx="1"/>
          </p:nvPr>
        </p:nvSpPr>
        <p:spPr>
          <a:xfrm>
            <a:off x="515790" y="6986183"/>
            <a:ext cx="6520220" cy="2283618"/>
          </a:xfrm>
        </p:spPr>
        <p:txBody>
          <a:bodyPr/>
          <a:lstStyle>
            <a:lvl1pPr marL="0" indent="0">
              <a:buNone/>
              <a:defRPr sz="1488">
                <a:solidFill>
                  <a:schemeClr val="tx1">
                    <a:tint val="75000"/>
                  </a:schemeClr>
                </a:solidFill>
              </a:defRPr>
            </a:lvl1pPr>
            <a:lvl2pPr marL="283510" indent="0">
              <a:buNone/>
              <a:defRPr sz="1240">
                <a:solidFill>
                  <a:schemeClr val="tx1">
                    <a:tint val="75000"/>
                  </a:schemeClr>
                </a:solidFill>
              </a:defRPr>
            </a:lvl2pPr>
            <a:lvl3pPr marL="567019" indent="0">
              <a:buNone/>
              <a:defRPr sz="1116">
                <a:solidFill>
                  <a:schemeClr val="tx1">
                    <a:tint val="75000"/>
                  </a:schemeClr>
                </a:solidFill>
              </a:defRPr>
            </a:lvl3pPr>
            <a:lvl4pPr marL="850529" indent="0">
              <a:buNone/>
              <a:defRPr sz="992">
                <a:solidFill>
                  <a:schemeClr val="tx1">
                    <a:tint val="75000"/>
                  </a:schemeClr>
                </a:solidFill>
              </a:defRPr>
            </a:lvl4pPr>
            <a:lvl5pPr marL="1134039" indent="0">
              <a:buNone/>
              <a:defRPr sz="992">
                <a:solidFill>
                  <a:schemeClr val="tx1">
                    <a:tint val="75000"/>
                  </a:schemeClr>
                </a:solidFill>
              </a:defRPr>
            </a:lvl5pPr>
            <a:lvl6pPr marL="1417549" indent="0">
              <a:buNone/>
              <a:defRPr sz="992">
                <a:solidFill>
                  <a:schemeClr val="tx1">
                    <a:tint val="75000"/>
                  </a:schemeClr>
                </a:solidFill>
              </a:defRPr>
            </a:lvl6pPr>
            <a:lvl7pPr marL="1701058" indent="0">
              <a:buNone/>
              <a:defRPr sz="992">
                <a:solidFill>
                  <a:schemeClr val="tx1">
                    <a:tint val="75000"/>
                  </a:schemeClr>
                </a:solidFill>
              </a:defRPr>
            </a:lvl7pPr>
            <a:lvl8pPr marL="1984568" indent="0">
              <a:buNone/>
              <a:defRPr sz="992">
                <a:solidFill>
                  <a:schemeClr val="tx1">
                    <a:tint val="75000"/>
                  </a:schemeClr>
                </a:solidFill>
              </a:defRPr>
            </a:lvl8pPr>
            <a:lvl9pPr marL="2268078" indent="0">
              <a:buNone/>
              <a:defRPr sz="992">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A01428B-A56C-92D1-786D-6507F25AF277}"/>
              </a:ext>
            </a:extLst>
          </p:cNvPr>
          <p:cNvSpPr>
            <a:spLocks noGrp="1"/>
          </p:cNvSpPr>
          <p:nvPr>
            <p:ph type="dt" sz="half" idx="10"/>
          </p:nvPr>
        </p:nvSpPr>
        <p:spPr/>
        <p:txBody>
          <a:bodyPr/>
          <a:lstStyle/>
          <a:p>
            <a:pPr lvl="0"/>
            <a:fld id="{102A1511-69D5-466C-898F-9092382C73E7}" type="datetime1">
              <a:rPr lang="fr-FR" smtClean="0"/>
              <a:pPr lvl="0"/>
              <a:t>06/10/2026</a:t>
            </a:fld>
            <a:endParaRPr lang="fr-FR"/>
          </a:p>
        </p:txBody>
      </p:sp>
      <p:sp>
        <p:nvSpPr>
          <p:cNvPr id="5" name="Espace réservé du pied de page 4">
            <a:extLst>
              <a:ext uri="{FF2B5EF4-FFF2-40B4-BE49-F238E27FC236}">
                <a16:creationId xmlns:a16="http://schemas.microsoft.com/office/drawing/2014/main" id="{8839D4C7-6B8E-F879-62B0-23E29CF6229E}"/>
              </a:ext>
            </a:extLst>
          </p:cNvPr>
          <p:cNvSpPr>
            <a:spLocks noGrp="1"/>
          </p:cNvSpPr>
          <p:nvPr>
            <p:ph type="ftr" sz="quarter" idx="11"/>
          </p:nvPr>
        </p:nvSpPr>
        <p:spPr/>
        <p:txBody>
          <a:bodyPr/>
          <a:lstStyle/>
          <a:p>
            <a:pPr lvl="0"/>
            <a:endParaRPr lang="fr-FR"/>
          </a:p>
        </p:txBody>
      </p:sp>
      <p:sp>
        <p:nvSpPr>
          <p:cNvPr id="6" name="Espace réservé du numéro de diapositive 5">
            <a:extLst>
              <a:ext uri="{FF2B5EF4-FFF2-40B4-BE49-F238E27FC236}">
                <a16:creationId xmlns:a16="http://schemas.microsoft.com/office/drawing/2014/main" id="{B3F3D82D-4D64-46A0-DF60-00B31BD79462}"/>
              </a:ext>
            </a:extLst>
          </p:cNvPr>
          <p:cNvSpPr>
            <a:spLocks noGrp="1"/>
          </p:cNvSpPr>
          <p:nvPr>
            <p:ph type="sldNum" sz="quarter" idx="12"/>
          </p:nvPr>
        </p:nvSpPr>
        <p:spPr/>
        <p:txBody>
          <a:bodyPr/>
          <a:lstStyle/>
          <a:p>
            <a:pPr lvl="0"/>
            <a:fld id="{E7E97241-D6CA-4037-96E8-D5C3EA5D1FF9}" type="slidenum">
              <a:rPr lang="fr-FR" smtClean="0"/>
              <a:t>‹N°›</a:t>
            </a:fld>
            <a:endParaRPr lang="fr-FR"/>
          </a:p>
        </p:txBody>
      </p:sp>
    </p:spTree>
    <p:extLst>
      <p:ext uri="{BB962C8B-B14F-4D97-AF65-F5344CB8AC3E}">
        <p14:creationId xmlns:p14="http://schemas.microsoft.com/office/powerpoint/2010/main" val="593133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A84EE5-23BD-FE5F-D056-C93028B6015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88DD3AA-A21B-A02F-F141-DFA6D4927CA2}"/>
              </a:ext>
            </a:extLst>
          </p:cNvPr>
          <p:cNvSpPr>
            <a:spLocks noGrp="1"/>
          </p:cNvSpPr>
          <p:nvPr>
            <p:ph sz="half" idx="1"/>
          </p:nvPr>
        </p:nvSpPr>
        <p:spPr>
          <a:xfrm>
            <a:off x="519728" y="2779007"/>
            <a:ext cx="3212862" cy="662370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21936D4-497A-9015-BCA0-0400126337D9}"/>
              </a:ext>
            </a:extLst>
          </p:cNvPr>
          <p:cNvSpPr>
            <a:spLocks noGrp="1"/>
          </p:cNvSpPr>
          <p:nvPr>
            <p:ph sz="half" idx="2"/>
          </p:nvPr>
        </p:nvSpPr>
        <p:spPr>
          <a:xfrm>
            <a:off x="3827085" y="2779007"/>
            <a:ext cx="3212862" cy="662370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52B5482-5039-1EBF-680A-A73F0EE0DD93}"/>
              </a:ext>
            </a:extLst>
          </p:cNvPr>
          <p:cNvSpPr>
            <a:spLocks noGrp="1"/>
          </p:cNvSpPr>
          <p:nvPr>
            <p:ph type="dt" sz="half" idx="10"/>
          </p:nvPr>
        </p:nvSpPr>
        <p:spPr/>
        <p:txBody>
          <a:bodyPr/>
          <a:lstStyle/>
          <a:p>
            <a:pPr lvl="0"/>
            <a:fld id="{515B577F-502A-4456-8C9A-EC042FAB12E8}" type="datetime1">
              <a:rPr lang="fr-FR" smtClean="0"/>
              <a:pPr lvl="0"/>
              <a:t>06/10/2026</a:t>
            </a:fld>
            <a:endParaRPr lang="fr-FR"/>
          </a:p>
        </p:txBody>
      </p:sp>
      <p:sp>
        <p:nvSpPr>
          <p:cNvPr id="6" name="Espace réservé du pied de page 5">
            <a:extLst>
              <a:ext uri="{FF2B5EF4-FFF2-40B4-BE49-F238E27FC236}">
                <a16:creationId xmlns:a16="http://schemas.microsoft.com/office/drawing/2014/main" id="{AC5B87F7-5FCA-F9D7-47F2-0DD7FE98DF8D}"/>
              </a:ext>
            </a:extLst>
          </p:cNvPr>
          <p:cNvSpPr>
            <a:spLocks noGrp="1"/>
          </p:cNvSpPr>
          <p:nvPr>
            <p:ph type="ftr" sz="quarter" idx="11"/>
          </p:nvPr>
        </p:nvSpPr>
        <p:spPr/>
        <p:txBody>
          <a:bodyPr/>
          <a:lstStyle/>
          <a:p>
            <a:pPr lvl="0"/>
            <a:endParaRPr lang="fr-FR"/>
          </a:p>
        </p:txBody>
      </p:sp>
      <p:sp>
        <p:nvSpPr>
          <p:cNvPr id="7" name="Espace réservé du numéro de diapositive 6">
            <a:extLst>
              <a:ext uri="{FF2B5EF4-FFF2-40B4-BE49-F238E27FC236}">
                <a16:creationId xmlns:a16="http://schemas.microsoft.com/office/drawing/2014/main" id="{BAD1B7D1-6F19-1474-9E20-0CD7CA0768DA}"/>
              </a:ext>
            </a:extLst>
          </p:cNvPr>
          <p:cNvSpPr>
            <a:spLocks noGrp="1"/>
          </p:cNvSpPr>
          <p:nvPr>
            <p:ph type="sldNum" sz="quarter" idx="12"/>
          </p:nvPr>
        </p:nvSpPr>
        <p:spPr/>
        <p:txBody>
          <a:bodyPr/>
          <a:lstStyle/>
          <a:p>
            <a:pPr lvl="0"/>
            <a:fld id="{98B4A83D-FCB1-49DA-8131-9CA66C4E2BA9}" type="slidenum">
              <a:rPr lang="fr-FR" smtClean="0"/>
              <a:t>‹N°›</a:t>
            </a:fld>
            <a:endParaRPr lang="fr-FR"/>
          </a:p>
        </p:txBody>
      </p:sp>
    </p:spTree>
    <p:extLst>
      <p:ext uri="{BB962C8B-B14F-4D97-AF65-F5344CB8AC3E}">
        <p14:creationId xmlns:p14="http://schemas.microsoft.com/office/powerpoint/2010/main" val="274897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DD7BF0-8740-BF84-0F25-3309078B5203}"/>
              </a:ext>
            </a:extLst>
          </p:cNvPr>
          <p:cNvSpPr>
            <a:spLocks noGrp="1"/>
          </p:cNvSpPr>
          <p:nvPr>
            <p:ph type="title"/>
          </p:nvPr>
        </p:nvSpPr>
        <p:spPr>
          <a:xfrm>
            <a:off x="520712" y="555802"/>
            <a:ext cx="6520220" cy="2017801"/>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6E4CA2C0-1028-68BB-74E8-DB39C96E94A3}"/>
              </a:ext>
            </a:extLst>
          </p:cNvPr>
          <p:cNvSpPr>
            <a:spLocks noGrp="1"/>
          </p:cNvSpPr>
          <p:nvPr>
            <p:ph type="body" idx="1"/>
          </p:nvPr>
        </p:nvSpPr>
        <p:spPr>
          <a:xfrm>
            <a:off x="520712" y="2559104"/>
            <a:ext cx="3198097" cy="1254177"/>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2EC19DD-568D-A70A-4B0D-44574C671274}"/>
              </a:ext>
            </a:extLst>
          </p:cNvPr>
          <p:cNvSpPr>
            <a:spLocks noGrp="1"/>
          </p:cNvSpPr>
          <p:nvPr>
            <p:ph sz="half" idx="2"/>
          </p:nvPr>
        </p:nvSpPr>
        <p:spPr>
          <a:xfrm>
            <a:off x="520712" y="3813281"/>
            <a:ext cx="3198097" cy="560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CC0A34B-5F27-35BA-E272-534A5C4946B6}"/>
              </a:ext>
            </a:extLst>
          </p:cNvPr>
          <p:cNvSpPr>
            <a:spLocks noGrp="1"/>
          </p:cNvSpPr>
          <p:nvPr>
            <p:ph type="body" sz="quarter" idx="3"/>
          </p:nvPr>
        </p:nvSpPr>
        <p:spPr>
          <a:xfrm>
            <a:off x="3827085" y="2559104"/>
            <a:ext cx="3213847" cy="1254177"/>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019AFB7-224E-9242-3AE6-51E4EB6F34D5}"/>
              </a:ext>
            </a:extLst>
          </p:cNvPr>
          <p:cNvSpPr>
            <a:spLocks noGrp="1"/>
          </p:cNvSpPr>
          <p:nvPr>
            <p:ph sz="quarter" idx="4"/>
          </p:nvPr>
        </p:nvSpPr>
        <p:spPr>
          <a:xfrm>
            <a:off x="3827085" y="3813281"/>
            <a:ext cx="3213847" cy="560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30A1B9B3-92E0-4906-9C1A-A26AB802F52F}"/>
              </a:ext>
            </a:extLst>
          </p:cNvPr>
          <p:cNvSpPr>
            <a:spLocks noGrp="1"/>
          </p:cNvSpPr>
          <p:nvPr>
            <p:ph type="dt" sz="half" idx="10"/>
          </p:nvPr>
        </p:nvSpPr>
        <p:spPr/>
        <p:txBody>
          <a:bodyPr/>
          <a:lstStyle/>
          <a:p>
            <a:pPr lvl="0"/>
            <a:fld id="{6B554767-B241-42C5-A11B-97E9350C915A}" type="datetime1">
              <a:rPr lang="fr-FR" smtClean="0"/>
              <a:pPr lvl="0"/>
              <a:t>06/10/2026</a:t>
            </a:fld>
            <a:endParaRPr lang="fr-FR"/>
          </a:p>
        </p:txBody>
      </p:sp>
      <p:sp>
        <p:nvSpPr>
          <p:cNvPr id="8" name="Espace réservé du pied de page 7">
            <a:extLst>
              <a:ext uri="{FF2B5EF4-FFF2-40B4-BE49-F238E27FC236}">
                <a16:creationId xmlns:a16="http://schemas.microsoft.com/office/drawing/2014/main" id="{14369A49-C141-AE52-FFA8-800A7D9538F0}"/>
              </a:ext>
            </a:extLst>
          </p:cNvPr>
          <p:cNvSpPr>
            <a:spLocks noGrp="1"/>
          </p:cNvSpPr>
          <p:nvPr>
            <p:ph type="ftr" sz="quarter" idx="11"/>
          </p:nvPr>
        </p:nvSpPr>
        <p:spPr/>
        <p:txBody>
          <a:bodyPr/>
          <a:lstStyle/>
          <a:p>
            <a:pPr lvl="0"/>
            <a:endParaRPr lang="fr-FR"/>
          </a:p>
        </p:txBody>
      </p:sp>
      <p:sp>
        <p:nvSpPr>
          <p:cNvPr id="9" name="Espace réservé du numéro de diapositive 8">
            <a:extLst>
              <a:ext uri="{FF2B5EF4-FFF2-40B4-BE49-F238E27FC236}">
                <a16:creationId xmlns:a16="http://schemas.microsoft.com/office/drawing/2014/main" id="{82414585-B5BF-5391-E43C-C4B641CAFA91}"/>
              </a:ext>
            </a:extLst>
          </p:cNvPr>
          <p:cNvSpPr>
            <a:spLocks noGrp="1"/>
          </p:cNvSpPr>
          <p:nvPr>
            <p:ph type="sldNum" sz="quarter" idx="12"/>
          </p:nvPr>
        </p:nvSpPr>
        <p:spPr/>
        <p:txBody>
          <a:bodyPr/>
          <a:lstStyle/>
          <a:p>
            <a:pPr lvl="0"/>
            <a:fld id="{300792FE-91F6-4FE8-BDC0-2B667C9D462E}" type="slidenum">
              <a:rPr lang="fr-FR" smtClean="0"/>
              <a:t>‹N°›</a:t>
            </a:fld>
            <a:endParaRPr lang="fr-FR"/>
          </a:p>
        </p:txBody>
      </p:sp>
    </p:spTree>
    <p:extLst>
      <p:ext uri="{BB962C8B-B14F-4D97-AF65-F5344CB8AC3E}">
        <p14:creationId xmlns:p14="http://schemas.microsoft.com/office/powerpoint/2010/main" val="612432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9E04D1-3774-137B-1971-5D88D10698B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0B324597-0E90-A026-03CC-14C254F276CD}"/>
              </a:ext>
            </a:extLst>
          </p:cNvPr>
          <p:cNvSpPr>
            <a:spLocks noGrp="1"/>
          </p:cNvSpPr>
          <p:nvPr>
            <p:ph type="dt" sz="half" idx="10"/>
          </p:nvPr>
        </p:nvSpPr>
        <p:spPr/>
        <p:txBody>
          <a:bodyPr/>
          <a:lstStyle/>
          <a:p>
            <a:pPr lvl="0"/>
            <a:fld id="{933F83D3-E8B3-4603-93C9-E7C06D18E3C3}" type="datetime1">
              <a:rPr lang="fr-FR" smtClean="0"/>
              <a:pPr lvl="0"/>
              <a:t>06/10/2026</a:t>
            </a:fld>
            <a:endParaRPr lang="fr-FR"/>
          </a:p>
        </p:txBody>
      </p:sp>
      <p:sp>
        <p:nvSpPr>
          <p:cNvPr id="4" name="Espace réservé du pied de page 3">
            <a:extLst>
              <a:ext uri="{FF2B5EF4-FFF2-40B4-BE49-F238E27FC236}">
                <a16:creationId xmlns:a16="http://schemas.microsoft.com/office/drawing/2014/main" id="{7BB4CB61-BD26-906F-A7F4-4AA3A38D55C6}"/>
              </a:ext>
            </a:extLst>
          </p:cNvPr>
          <p:cNvSpPr>
            <a:spLocks noGrp="1"/>
          </p:cNvSpPr>
          <p:nvPr>
            <p:ph type="ftr" sz="quarter" idx="11"/>
          </p:nvPr>
        </p:nvSpPr>
        <p:spPr/>
        <p:txBody>
          <a:bodyPr/>
          <a:lstStyle/>
          <a:p>
            <a:pPr lvl="0"/>
            <a:endParaRPr lang="fr-FR"/>
          </a:p>
        </p:txBody>
      </p:sp>
      <p:sp>
        <p:nvSpPr>
          <p:cNvPr id="5" name="Espace réservé du numéro de diapositive 4">
            <a:extLst>
              <a:ext uri="{FF2B5EF4-FFF2-40B4-BE49-F238E27FC236}">
                <a16:creationId xmlns:a16="http://schemas.microsoft.com/office/drawing/2014/main" id="{A963DAE6-1400-D58B-337B-0502D902649A}"/>
              </a:ext>
            </a:extLst>
          </p:cNvPr>
          <p:cNvSpPr>
            <a:spLocks noGrp="1"/>
          </p:cNvSpPr>
          <p:nvPr>
            <p:ph type="sldNum" sz="quarter" idx="12"/>
          </p:nvPr>
        </p:nvSpPr>
        <p:spPr/>
        <p:txBody>
          <a:bodyPr/>
          <a:lstStyle/>
          <a:p>
            <a:pPr lvl="0"/>
            <a:fld id="{987A70E9-C30E-4F77-B737-36886EEA9A71}" type="slidenum">
              <a:rPr lang="fr-FR" smtClean="0"/>
              <a:t>‹N°›</a:t>
            </a:fld>
            <a:endParaRPr lang="fr-FR"/>
          </a:p>
        </p:txBody>
      </p:sp>
    </p:spTree>
    <p:extLst>
      <p:ext uri="{BB962C8B-B14F-4D97-AF65-F5344CB8AC3E}">
        <p14:creationId xmlns:p14="http://schemas.microsoft.com/office/powerpoint/2010/main" val="669546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09C603D-A85B-E015-FF7A-C63C00DCCE47}"/>
              </a:ext>
            </a:extLst>
          </p:cNvPr>
          <p:cNvSpPr>
            <a:spLocks noGrp="1"/>
          </p:cNvSpPr>
          <p:nvPr>
            <p:ph type="dt" sz="half" idx="10"/>
          </p:nvPr>
        </p:nvSpPr>
        <p:spPr/>
        <p:txBody>
          <a:bodyPr/>
          <a:lstStyle/>
          <a:p>
            <a:pPr lvl="0"/>
            <a:fld id="{14D7CCC7-EB29-4A41-8EAA-F9B5D97DD3C8}" type="datetime1">
              <a:rPr lang="fr-FR" smtClean="0"/>
              <a:pPr lvl="0"/>
              <a:t>06/10/2026</a:t>
            </a:fld>
            <a:endParaRPr lang="fr-FR"/>
          </a:p>
        </p:txBody>
      </p:sp>
      <p:sp>
        <p:nvSpPr>
          <p:cNvPr id="3" name="Espace réservé du pied de page 2">
            <a:extLst>
              <a:ext uri="{FF2B5EF4-FFF2-40B4-BE49-F238E27FC236}">
                <a16:creationId xmlns:a16="http://schemas.microsoft.com/office/drawing/2014/main" id="{95E07147-8544-3D01-C560-27FBF8BC34C2}"/>
              </a:ext>
            </a:extLst>
          </p:cNvPr>
          <p:cNvSpPr>
            <a:spLocks noGrp="1"/>
          </p:cNvSpPr>
          <p:nvPr>
            <p:ph type="ftr" sz="quarter" idx="11"/>
          </p:nvPr>
        </p:nvSpPr>
        <p:spPr/>
        <p:txBody>
          <a:bodyPr/>
          <a:lstStyle/>
          <a:p>
            <a:pPr lvl="0"/>
            <a:endParaRPr lang="fr-FR"/>
          </a:p>
        </p:txBody>
      </p:sp>
      <p:sp>
        <p:nvSpPr>
          <p:cNvPr id="4" name="Espace réservé du numéro de diapositive 3">
            <a:extLst>
              <a:ext uri="{FF2B5EF4-FFF2-40B4-BE49-F238E27FC236}">
                <a16:creationId xmlns:a16="http://schemas.microsoft.com/office/drawing/2014/main" id="{15D756CB-EEF2-6EA6-34B7-FA0B7416E613}"/>
              </a:ext>
            </a:extLst>
          </p:cNvPr>
          <p:cNvSpPr>
            <a:spLocks noGrp="1"/>
          </p:cNvSpPr>
          <p:nvPr>
            <p:ph type="sldNum" sz="quarter" idx="12"/>
          </p:nvPr>
        </p:nvSpPr>
        <p:spPr/>
        <p:txBody>
          <a:bodyPr/>
          <a:lstStyle/>
          <a:p>
            <a:pPr lvl="0"/>
            <a:fld id="{2F808A7B-7CE4-4DBB-BA01-64CC5B595FAB}" type="slidenum">
              <a:rPr lang="fr-FR" smtClean="0"/>
              <a:t>‹N°›</a:t>
            </a:fld>
            <a:endParaRPr lang="fr-FR"/>
          </a:p>
        </p:txBody>
      </p:sp>
    </p:spTree>
    <p:extLst>
      <p:ext uri="{BB962C8B-B14F-4D97-AF65-F5344CB8AC3E}">
        <p14:creationId xmlns:p14="http://schemas.microsoft.com/office/powerpoint/2010/main" val="138879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B0E9BE-1D97-8436-E6CD-1D0128379D4F}"/>
              </a:ext>
            </a:extLst>
          </p:cNvPr>
          <p:cNvSpPr>
            <a:spLocks noGrp="1"/>
          </p:cNvSpPr>
          <p:nvPr>
            <p:ph type="title"/>
          </p:nvPr>
        </p:nvSpPr>
        <p:spPr>
          <a:xfrm>
            <a:off x="520712" y="695960"/>
            <a:ext cx="2438192" cy="2435860"/>
          </a:xfrm>
        </p:spPr>
        <p:txBody>
          <a:bodyPr anchor="b"/>
          <a:lstStyle>
            <a:lvl1pPr>
              <a:defRPr sz="1984"/>
            </a:lvl1pPr>
          </a:lstStyle>
          <a:p>
            <a:r>
              <a:rPr lang="fr-FR"/>
              <a:t>Modifiez le style du titre</a:t>
            </a:r>
          </a:p>
        </p:txBody>
      </p:sp>
      <p:sp>
        <p:nvSpPr>
          <p:cNvPr id="3" name="Espace réservé du contenu 2">
            <a:extLst>
              <a:ext uri="{FF2B5EF4-FFF2-40B4-BE49-F238E27FC236}">
                <a16:creationId xmlns:a16="http://schemas.microsoft.com/office/drawing/2014/main" id="{97D2D802-7E33-229E-EA39-F930B9A261AD}"/>
              </a:ext>
            </a:extLst>
          </p:cNvPr>
          <p:cNvSpPr>
            <a:spLocks noGrp="1"/>
          </p:cNvSpPr>
          <p:nvPr>
            <p:ph idx="1"/>
          </p:nvPr>
        </p:nvSpPr>
        <p:spPr>
          <a:xfrm>
            <a:off x="3213847" y="1503081"/>
            <a:ext cx="3827085" cy="7418740"/>
          </a:xfrm>
        </p:spPr>
        <p:txBody>
          <a:bodyPr/>
          <a:lstStyle>
            <a:lvl1pPr>
              <a:defRPr sz="1984"/>
            </a:lvl1pPr>
            <a:lvl2pPr>
              <a:defRPr sz="1736"/>
            </a:lvl2pPr>
            <a:lvl3pPr>
              <a:defRPr sz="1488"/>
            </a:lvl3pPr>
            <a:lvl4pPr>
              <a:defRPr sz="1240"/>
            </a:lvl4pPr>
            <a:lvl5pPr>
              <a:defRPr sz="1240"/>
            </a:lvl5pPr>
            <a:lvl6pPr>
              <a:defRPr sz="1240"/>
            </a:lvl6pPr>
            <a:lvl7pPr>
              <a:defRPr sz="1240"/>
            </a:lvl7pPr>
            <a:lvl8pPr>
              <a:defRPr sz="1240"/>
            </a:lvl8pPr>
            <a:lvl9pPr>
              <a:defRPr sz="124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7D711A0-5BD1-2D5B-852F-67CDEB30D6E3}"/>
              </a:ext>
            </a:extLst>
          </p:cNvPr>
          <p:cNvSpPr>
            <a:spLocks noGrp="1"/>
          </p:cNvSpPr>
          <p:nvPr>
            <p:ph type="body" sz="half" idx="2"/>
          </p:nvPr>
        </p:nvSpPr>
        <p:spPr>
          <a:xfrm>
            <a:off x="520712" y="3131820"/>
            <a:ext cx="2438192" cy="5802084"/>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B17A02-BF90-5D57-B958-D9F8F98DDA65}"/>
              </a:ext>
            </a:extLst>
          </p:cNvPr>
          <p:cNvSpPr>
            <a:spLocks noGrp="1"/>
          </p:cNvSpPr>
          <p:nvPr>
            <p:ph type="dt" sz="half" idx="10"/>
          </p:nvPr>
        </p:nvSpPr>
        <p:spPr/>
        <p:txBody>
          <a:bodyPr/>
          <a:lstStyle/>
          <a:p>
            <a:pPr lvl="0"/>
            <a:fld id="{39BFC397-D008-405C-A423-31246D595C1B}" type="datetime1">
              <a:rPr lang="fr-FR" smtClean="0"/>
              <a:pPr lvl="0"/>
              <a:t>06/10/2026</a:t>
            </a:fld>
            <a:endParaRPr lang="fr-FR"/>
          </a:p>
        </p:txBody>
      </p:sp>
      <p:sp>
        <p:nvSpPr>
          <p:cNvPr id="6" name="Espace réservé du pied de page 5">
            <a:extLst>
              <a:ext uri="{FF2B5EF4-FFF2-40B4-BE49-F238E27FC236}">
                <a16:creationId xmlns:a16="http://schemas.microsoft.com/office/drawing/2014/main" id="{1E60A52E-BBF9-49FA-A82E-CECE321CBE2D}"/>
              </a:ext>
            </a:extLst>
          </p:cNvPr>
          <p:cNvSpPr>
            <a:spLocks noGrp="1"/>
          </p:cNvSpPr>
          <p:nvPr>
            <p:ph type="ftr" sz="quarter" idx="11"/>
          </p:nvPr>
        </p:nvSpPr>
        <p:spPr/>
        <p:txBody>
          <a:bodyPr/>
          <a:lstStyle/>
          <a:p>
            <a:pPr lvl="0"/>
            <a:endParaRPr lang="fr-FR"/>
          </a:p>
        </p:txBody>
      </p:sp>
      <p:sp>
        <p:nvSpPr>
          <p:cNvPr id="7" name="Espace réservé du numéro de diapositive 6">
            <a:extLst>
              <a:ext uri="{FF2B5EF4-FFF2-40B4-BE49-F238E27FC236}">
                <a16:creationId xmlns:a16="http://schemas.microsoft.com/office/drawing/2014/main" id="{601648D4-1952-659A-3C46-D87D3B79A575}"/>
              </a:ext>
            </a:extLst>
          </p:cNvPr>
          <p:cNvSpPr>
            <a:spLocks noGrp="1"/>
          </p:cNvSpPr>
          <p:nvPr>
            <p:ph type="sldNum" sz="quarter" idx="12"/>
          </p:nvPr>
        </p:nvSpPr>
        <p:spPr/>
        <p:txBody>
          <a:bodyPr/>
          <a:lstStyle/>
          <a:p>
            <a:pPr lvl="0"/>
            <a:fld id="{4126A170-2DC1-4F7E-91DB-B36915AF806E}" type="slidenum">
              <a:rPr lang="fr-FR" smtClean="0"/>
              <a:t>‹N°›</a:t>
            </a:fld>
            <a:endParaRPr lang="fr-FR"/>
          </a:p>
        </p:txBody>
      </p:sp>
    </p:spTree>
    <p:extLst>
      <p:ext uri="{BB962C8B-B14F-4D97-AF65-F5344CB8AC3E}">
        <p14:creationId xmlns:p14="http://schemas.microsoft.com/office/powerpoint/2010/main" val="4098667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576BD4-C127-FF53-BDFC-C692C81912E7}"/>
              </a:ext>
            </a:extLst>
          </p:cNvPr>
          <p:cNvSpPr>
            <a:spLocks noGrp="1"/>
          </p:cNvSpPr>
          <p:nvPr>
            <p:ph type="title"/>
          </p:nvPr>
        </p:nvSpPr>
        <p:spPr>
          <a:xfrm>
            <a:off x="520712" y="695960"/>
            <a:ext cx="2438192" cy="2435860"/>
          </a:xfrm>
        </p:spPr>
        <p:txBody>
          <a:bodyPr anchor="b"/>
          <a:lstStyle>
            <a:lvl1pPr>
              <a:defRPr sz="1984"/>
            </a:lvl1pPr>
          </a:lstStyle>
          <a:p>
            <a:r>
              <a:rPr lang="fr-FR"/>
              <a:t>Modifiez le style du titre</a:t>
            </a:r>
          </a:p>
        </p:txBody>
      </p:sp>
      <p:sp>
        <p:nvSpPr>
          <p:cNvPr id="3" name="Espace réservé pour une image  2">
            <a:extLst>
              <a:ext uri="{FF2B5EF4-FFF2-40B4-BE49-F238E27FC236}">
                <a16:creationId xmlns:a16="http://schemas.microsoft.com/office/drawing/2014/main" id="{10263874-B9E8-C7BD-4E6F-E0EE738B8A92}"/>
              </a:ext>
            </a:extLst>
          </p:cNvPr>
          <p:cNvSpPr>
            <a:spLocks noGrp="1"/>
          </p:cNvSpPr>
          <p:nvPr>
            <p:ph type="pic" idx="1"/>
          </p:nvPr>
        </p:nvSpPr>
        <p:spPr>
          <a:xfrm>
            <a:off x="3213847" y="1503081"/>
            <a:ext cx="3827085" cy="7418740"/>
          </a:xfrm>
        </p:spPr>
        <p:txBody>
          <a:bodyPr/>
          <a:lstStyle>
            <a:lvl1pPr marL="0" indent="0">
              <a:buNone/>
              <a:defRPr sz="1984"/>
            </a:lvl1pPr>
            <a:lvl2pPr marL="283510" indent="0">
              <a:buNone/>
              <a:defRPr sz="1736"/>
            </a:lvl2pPr>
            <a:lvl3pPr marL="567019" indent="0">
              <a:buNone/>
              <a:defRPr sz="1488"/>
            </a:lvl3pPr>
            <a:lvl4pPr marL="850529" indent="0">
              <a:buNone/>
              <a:defRPr sz="1240"/>
            </a:lvl4pPr>
            <a:lvl5pPr marL="1134039" indent="0">
              <a:buNone/>
              <a:defRPr sz="1240"/>
            </a:lvl5pPr>
            <a:lvl6pPr marL="1417549" indent="0">
              <a:buNone/>
              <a:defRPr sz="1240"/>
            </a:lvl6pPr>
            <a:lvl7pPr marL="1701058" indent="0">
              <a:buNone/>
              <a:defRPr sz="1240"/>
            </a:lvl7pPr>
            <a:lvl8pPr marL="1984568" indent="0">
              <a:buNone/>
              <a:defRPr sz="1240"/>
            </a:lvl8pPr>
            <a:lvl9pPr marL="2268078" indent="0">
              <a:buNone/>
              <a:defRPr sz="1240"/>
            </a:lvl9pPr>
          </a:lstStyle>
          <a:p>
            <a:endParaRPr lang="fr-FR"/>
          </a:p>
        </p:txBody>
      </p:sp>
      <p:sp>
        <p:nvSpPr>
          <p:cNvPr id="4" name="Espace réservé du texte 3">
            <a:extLst>
              <a:ext uri="{FF2B5EF4-FFF2-40B4-BE49-F238E27FC236}">
                <a16:creationId xmlns:a16="http://schemas.microsoft.com/office/drawing/2014/main" id="{F6EB5C05-F4F3-DE19-DE33-3AE615E0F142}"/>
              </a:ext>
            </a:extLst>
          </p:cNvPr>
          <p:cNvSpPr>
            <a:spLocks noGrp="1"/>
          </p:cNvSpPr>
          <p:nvPr>
            <p:ph type="body" sz="half" idx="2"/>
          </p:nvPr>
        </p:nvSpPr>
        <p:spPr>
          <a:xfrm>
            <a:off x="520712" y="3131820"/>
            <a:ext cx="2438192" cy="5802084"/>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DD3E46D-A05B-2788-7112-1ABBAF2F12CA}"/>
              </a:ext>
            </a:extLst>
          </p:cNvPr>
          <p:cNvSpPr>
            <a:spLocks noGrp="1"/>
          </p:cNvSpPr>
          <p:nvPr>
            <p:ph type="dt" sz="half" idx="10"/>
          </p:nvPr>
        </p:nvSpPr>
        <p:spPr/>
        <p:txBody>
          <a:bodyPr/>
          <a:lstStyle/>
          <a:p>
            <a:pPr lvl="0"/>
            <a:fld id="{BE706869-8406-43FF-8DD9-B3AE8E9C80AA}" type="datetime1">
              <a:rPr lang="fr-FR" smtClean="0"/>
              <a:pPr lvl="0"/>
              <a:t>06/10/2026</a:t>
            </a:fld>
            <a:endParaRPr lang="fr-FR"/>
          </a:p>
        </p:txBody>
      </p:sp>
      <p:sp>
        <p:nvSpPr>
          <p:cNvPr id="6" name="Espace réservé du pied de page 5">
            <a:extLst>
              <a:ext uri="{FF2B5EF4-FFF2-40B4-BE49-F238E27FC236}">
                <a16:creationId xmlns:a16="http://schemas.microsoft.com/office/drawing/2014/main" id="{7F922197-16C1-28FD-5489-C4B71D0EAA76}"/>
              </a:ext>
            </a:extLst>
          </p:cNvPr>
          <p:cNvSpPr>
            <a:spLocks noGrp="1"/>
          </p:cNvSpPr>
          <p:nvPr>
            <p:ph type="ftr" sz="quarter" idx="11"/>
          </p:nvPr>
        </p:nvSpPr>
        <p:spPr/>
        <p:txBody>
          <a:bodyPr/>
          <a:lstStyle/>
          <a:p>
            <a:pPr lvl="0"/>
            <a:endParaRPr lang="fr-FR"/>
          </a:p>
        </p:txBody>
      </p:sp>
      <p:sp>
        <p:nvSpPr>
          <p:cNvPr id="7" name="Espace réservé du numéro de diapositive 6">
            <a:extLst>
              <a:ext uri="{FF2B5EF4-FFF2-40B4-BE49-F238E27FC236}">
                <a16:creationId xmlns:a16="http://schemas.microsoft.com/office/drawing/2014/main" id="{53E5542D-D747-A58C-FCB4-679712707D23}"/>
              </a:ext>
            </a:extLst>
          </p:cNvPr>
          <p:cNvSpPr>
            <a:spLocks noGrp="1"/>
          </p:cNvSpPr>
          <p:nvPr>
            <p:ph type="sldNum" sz="quarter" idx="12"/>
          </p:nvPr>
        </p:nvSpPr>
        <p:spPr/>
        <p:txBody>
          <a:bodyPr/>
          <a:lstStyle/>
          <a:p>
            <a:pPr lvl="0"/>
            <a:fld id="{73D78035-C186-422E-B12C-AD176DDF5DA2}" type="slidenum">
              <a:rPr lang="fr-FR" smtClean="0"/>
              <a:t>‹N°›</a:t>
            </a:fld>
            <a:endParaRPr lang="fr-FR"/>
          </a:p>
        </p:txBody>
      </p:sp>
    </p:spTree>
    <p:extLst>
      <p:ext uri="{BB962C8B-B14F-4D97-AF65-F5344CB8AC3E}">
        <p14:creationId xmlns:p14="http://schemas.microsoft.com/office/powerpoint/2010/main" val="3035596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0CDD35-C00C-C61D-A221-1B985BCAE5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E51D80F-7AD0-16E8-6E9A-B9C2CD755C2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C8691DC-FAD7-757A-D8B6-CF86DFDB0F32}"/>
              </a:ext>
            </a:extLst>
          </p:cNvPr>
          <p:cNvSpPr>
            <a:spLocks noGrp="1"/>
          </p:cNvSpPr>
          <p:nvPr>
            <p:ph type="dt" sz="half" idx="10"/>
          </p:nvPr>
        </p:nvSpPr>
        <p:spPr/>
        <p:txBody>
          <a:bodyPr/>
          <a:lstStyle/>
          <a:p>
            <a:pPr lvl="0"/>
            <a:fld id="{DCFE2D2E-7148-464E-B3CE-DC334382900F}" type="datetime1">
              <a:rPr lang="fr-FR" smtClean="0"/>
              <a:pPr lvl="0"/>
              <a:t>06/10/2026</a:t>
            </a:fld>
            <a:endParaRPr lang="fr-FR"/>
          </a:p>
        </p:txBody>
      </p:sp>
      <p:sp>
        <p:nvSpPr>
          <p:cNvPr id="5" name="Espace réservé du pied de page 4">
            <a:extLst>
              <a:ext uri="{FF2B5EF4-FFF2-40B4-BE49-F238E27FC236}">
                <a16:creationId xmlns:a16="http://schemas.microsoft.com/office/drawing/2014/main" id="{03C70059-2EEA-0641-E674-73A95BAE89A3}"/>
              </a:ext>
            </a:extLst>
          </p:cNvPr>
          <p:cNvSpPr>
            <a:spLocks noGrp="1"/>
          </p:cNvSpPr>
          <p:nvPr>
            <p:ph type="ftr" sz="quarter" idx="11"/>
          </p:nvPr>
        </p:nvSpPr>
        <p:spPr/>
        <p:txBody>
          <a:bodyPr/>
          <a:lstStyle/>
          <a:p>
            <a:pPr lvl="0"/>
            <a:endParaRPr lang="fr-FR"/>
          </a:p>
        </p:txBody>
      </p:sp>
      <p:sp>
        <p:nvSpPr>
          <p:cNvPr id="6" name="Espace réservé du numéro de diapositive 5">
            <a:extLst>
              <a:ext uri="{FF2B5EF4-FFF2-40B4-BE49-F238E27FC236}">
                <a16:creationId xmlns:a16="http://schemas.microsoft.com/office/drawing/2014/main" id="{5B486525-85FE-65A3-F772-2BB0ED801F4E}"/>
              </a:ext>
            </a:extLst>
          </p:cNvPr>
          <p:cNvSpPr>
            <a:spLocks noGrp="1"/>
          </p:cNvSpPr>
          <p:nvPr>
            <p:ph type="sldNum" sz="quarter" idx="12"/>
          </p:nvPr>
        </p:nvSpPr>
        <p:spPr/>
        <p:txBody>
          <a:bodyPr/>
          <a:lstStyle/>
          <a:p>
            <a:pPr lvl="0"/>
            <a:fld id="{ED6C1FD0-C855-4AEA-90D6-1C0A007CBB43}" type="slidenum">
              <a:rPr lang="fr-FR" smtClean="0"/>
              <a:t>‹N°›</a:t>
            </a:fld>
            <a:endParaRPr lang="fr-FR"/>
          </a:p>
        </p:txBody>
      </p:sp>
    </p:spTree>
    <p:extLst>
      <p:ext uri="{BB962C8B-B14F-4D97-AF65-F5344CB8AC3E}">
        <p14:creationId xmlns:p14="http://schemas.microsoft.com/office/powerpoint/2010/main" val="2264133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E12CA87-84F6-B1B9-F579-E74C10030CBA}"/>
              </a:ext>
            </a:extLst>
          </p:cNvPr>
          <p:cNvSpPr>
            <a:spLocks noGrp="1"/>
          </p:cNvSpPr>
          <p:nvPr>
            <p:ph type="title" orient="vert"/>
          </p:nvPr>
        </p:nvSpPr>
        <p:spPr>
          <a:xfrm>
            <a:off x="5409892" y="555801"/>
            <a:ext cx="1630055" cy="8846909"/>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C6B4A3B-D339-5C37-F5AF-9F29B56F2C65}"/>
              </a:ext>
            </a:extLst>
          </p:cNvPr>
          <p:cNvSpPr>
            <a:spLocks noGrp="1"/>
          </p:cNvSpPr>
          <p:nvPr>
            <p:ph type="body" orient="vert" idx="1"/>
          </p:nvPr>
        </p:nvSpPr>
        <p:spPr>
          <a:xfrm>
            <a:off x="519728" y="555801"/>
            <a:ext cx="4795669" cy="884690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BC5F421-296E-A452-5286-8F45B40FA89A}"/>
              </a:ext>
            </a:extLst>
          </p:cNvPr>
          <p:cNvSpPr>
            <a:spLocks noGrp="1"/>
          </p:cNvSpPr>
          <p:nvPr>
            <p:ph type="dt" sz="half" idx="10"/>
          </p:nvPr>
        </p:nvSpPr>
        <p:spPr/>
        <p:txBody>
          <a:bodyPr/>
          <a:lstStyle/>
          <a:p>
            <a:pPr lvl="0"/>
            <a:fld id="{C648AA6F-02F4-41BF-ABFE-090FE0E69CA4}" type="datetime1">
              <a:rPr lang="fr-FR" smtClean="0"/>
              <a:pPr lvl="0"/>
              <a:t>06/10/2026</a:t>
            </a:fld>
            <a:endParaRPr lang="fr-FR"/>
          </a:p>
        </p:txBody>
      </p:sp>
      <p:sp>
        <p:nvSpPr>
          <p:cNvPr id="5" name="Espace réservé du pied de page 4">
            <a:extLst>
              <a:ext uri="{FF2B5EF4-FFF2-40B4-BE49-F238E27FC236}">
                <a16:creationId xmlns:a16="http://schemas.microsoft.com/office/drawing/2014/main" id="{682457C4-7757-943F-1B73-CE57437CDDE4}"/>
              </a:ext>
            </a:extLst>
          </p:cNvPr>
          <p:cNvSpPr>
            <a:spLocks noGrp="1"/>
          </p:cNvSpPr>
          <p:nvPr>
            <p:ph type="ftr" sz="quarter" idx="11"/>
          </p:nvPr>
        </p:nvSpPr>
        <p:spPr/>
        <p:txBody>
          <a:bodyPr/>
          <a:lstStyle/>
          <a:p>
            <a:pPr lvl="0"/>
            <a:endParaRPr lang="fr-FR"/>
          </a:p>
        </p:txBody>
      </p:sp>
      <p:sp>
        <p:nvSpPr>
          <p:cNvPr id="6" name="Espace réservé du numéro de diapositive 5">
            <a:extLst>
              <a:ext uri="{FF2B5EF4-FFF2-40B4-BE49-F238E27FC236}">
                <a16:creationId xmlns:a16="http://schemas.microsoft.com/office/drawing/2014/main" id="{8781E6EB-A46D-DC2E-C560-FAF41ED5D3D6}"/>
              </a:ext>
            </a:extLst>
          </p:cNvPr>
          <p:cNvSpPr>
            <a:spLocks noGrp="1"/>
          </p:cNvSpPr>
          <p:nvPr>
            <p:ph type="sldNum" sz="quarter" idx="12"/>
          </p:nvPr>
        </p:nvSpPr>
        <p:spPr/>
        <p:txBody>
          <a:bodyPr/>
          <a:lstStyle/>
          <a:p>
            <a:pPr lvl="0"/>
            <a:fld id="{FD2113D1-0309-4595-AFC1-C0F770757A7A}" type="slidenum">
              <a:rPr lang="fr-FR" smtClean="0"/>
              <a:t>‹N°›</a:t>
            </a:fld>
            <a:endParaRPr lang="fr-FR"/>
          </a:p>
        </p:txBody>
      </p:sp>
    </p:spTree>
    <p:extLst>
      <p:ext uri="{BB962C8B-B14F-4D97-AF65-F5344CB8AC3E}">
        <p14:creationId xmlns:p14="http://schemas.microsoft.com/office/powerpoint/2010/main" val="2149183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EC57ADD-3AC2-1518-63C6-7034A3DA9A6C}"/>
              </a:ext>
            </a:extLst>
          </p:cNvPr>
          <p:cNvSpPr>
            <a:spLocks noGrp="1"/>
          </p:cNvSpPr>
          <p:nvPr>
            <p:ph type="title"/>
          </p:nvPr>
        </p:nvSpPr>
        <p:spPr>
          <a:xfrm>
            <a:off x="519728" y="555802"/>
            <a:ext cx="6520220" cy="2017801"/>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828D4D0-3006-E12D-E476-F4CD0CC46C87}"/>
              </a:ext>
            </a:extLst>
          </p:cNvPr>
          <p:cNvSpPr>
            <a:spLocks noGrp="1"/>
          </p:cNvSpPr>
          <p:nvPr>
            <p:ph type="body" idx="1"/>
          </p:nvPr>
        </p:nvSpPr>
        <p:spPr>
          <a:xfrm>
            <a:off x="519728" y="2779007"/>
            <a:ext cx="6520220" cy="662370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E41A14C-299B-BFFC-AC6D-7E3ADDEBC546}"/>
              </a:ext>
            </a:extLst>
          </p:cNvPr>
          <p:cNvSpPr>
            <a:spLocks noGrp="1"/>
          </p:cNvSpPr>
          <p:nvPr>
            <p:ph type="dt" sz="half" idx="2"/>
          </p:nvPr>
        </p:nvSpPr>
        <p:spPr>
          <a:xfrm>
            <a:off x="519728" y="9675778"/>
            <a:ext cx="1700927" cy="555801"/>
          </a:xfrm>
          <a:prstGeom prst="rect">
            <a:avLst/>
          </a:prstGeom>
        </p:spPr>
        <p:txBody>
          <a:bodyPr vert="horz" lIns="91440" tIns="45720" rIns="91440" bIns="45720" rtlCol="0" anchor="ctr"/>
          <a:lstStyle>
            <a:lvl1pPr algn="l">
              <a:defRPr sz="744">
                <a:solidFill>
                  <a:schemeClr val="tx1">
                    <a:tint val="75000"/>
                  </a:schemeClr>
                </a:solidFill>
              </a:defRPr>
            </a:lvl1pPr>
          </a:lstStyle>
          <a:p>
            <a:pPr lvl="0"/>
            <a:fld id="{01C8C0A9-8681-40E0-A423-A6BFC08A34F4}" type="datetime1">
              <a:rPr lang="fr-FR" smtClean="0"/>
              <a:pPr lvl="0"/>
              <a:t>06/10/2026</a:t>
            </a:fld>
            <a:endParaRPr lang="fr-FR"/>
          </a:p>
        </p:txBody>
      </p:sp>
      <p:sp>
        <p:nvSpPr>
          <p:cNvPr id="5" name="Espace réservé du pied de page 4">
            <a:extLst>
              <a:ext uri="{FF2B5EF4-FFF2-40B4-BE49-F238E27FC236}">
                <a16:creationId xmlns:a16="http://schemas.microsoft.com/office/drawing/2014/main" id="{E0351401-358F-B040-A4F1-1FC2D5AC9C16}"/>
              </a:ext>
            </a:extLst>
          </p:cNvPr>
          <p:cNvSpPr>
            <a:spLocks noGrp="1"/>
          </p:cNvSpPr>
          <p:nvPr>
            <p:ph type="ftr" sz="quarter" idx="3"/>
          </p:nvPr>
        </p:nvSpPr>
        <p:spPr>
          <a:xfrm>
            <a:off x="2504143" y="9675778"/>
            <a:ext cx="2551390" cy="555801"/>
          </a:xfrm>
          <a:prstGeom prst="rect">
            <a:avLst/>
          </a:prstGeom>
        </p:spPr>
        <p:txBody>
          <a:bodyPr vert="horz" lIns="91440" tIns="45720" rIns="91440" bIns="45720" rtlCol="0" anchor="ctr"/>
          <a:lstStyle>
            <a:lvl1pPr algn="ctr">
              <a:defRPr sz="744">
                <a:solidFill>
                  <a:schemeClr val="tx1">
                    <a:tint val="75000"/>
                  </a:schemeClr>
                </a:solidFill>
              </a:defRPr>
            </a:lvl1pPr>
          </a:lstStyle>
          <a:p>
            <a:pPr lvl="0"/>
            <a:endParaRPr lang="fr-FR"/>
          </a:p>
        </p:txBody>
      </p:sp>
      <p:sp>
        <p:nvSpPr>
          <p:cNvPr id="6" name="Espace réservé du numéro de diapositive 5">
            <a:extLst>
              <a:ext uri="{FF2B5EF4-FFF2-40B4-BE49-F238E27FC236}">
                <a16:creationId xmlns:a16="http://schemas.microsoft.com/office/drawing/2014/main" id="{15E742DA-DF4A-1FA4-ED18-3ACACC7B4B65}"/>
              </a:ext>
            </a:extLst>
          </p:cNvPr>
          <p:cNvSpPr>
            <a:spLocks noGrp="1"/>
          </p:cNvSpPr>
          <p:nvPr>
            <p:ph type="sldNum" sz="quarter" idx="4"/>
          </p:nvPr>
        </p:nvSpPr>
        <p:spPr>
          <a:xfrm>
            <a:off x="5339020" y="9675778"/>
            <a:ext cx="1700927" cy="555801"/>
          </a:xfrm>
          <a:prstGeom prst="rect">
            <a:avLst/>
          </a:prstGeom>
        </p:spPr>
        <p:txBody>
          <a:bodyPr vert="horz" lIns="91440" tIns="45720" rIns="91440" bIns="45720" rtlCol="0" anchor="ctr"/>
          <a:lstStyle>
            <a:lvl1pPr algn="r">
              <a:defRPr sz="744">
                <a:solidFill>
                  <a:schemeClr val="tx1">
                    <a:tint val="75000"/>
                  </a:schemeClr>
                </a:solidFill>
              </a:defRPr>
            </a:lvl1pPr>
          </a:lstStyle>
          <a:p>
            <a:pPr lvl="0"/>
            <a:fld id="{06E0F5BA-E289-42EE-BB22-3A9CE3F26F79}" type="slidenum">
              <a:rPr lang="fr-FR" smtClean="0"/>
              <a:t>‹N°›</a:t>
            </a:fld>
            <a:endParaRPr lang="fr-FR"/>
          </a:p>
        </p:txBody>
      </p:sp>
    </p:spTree>
    <p:extLst>
      <p:ext uri="{BB962C8B-B14F-4D97-AF65-F5344CB8AC3E}">
        <p14:creationId xmlns:p14="http://schemas.microsoft.com/office/powerpoint/2010/main" val="3331794594"/>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567019" rtl="0" eaLnBrk="1" latinLnBrk="0" hangingPunct="1">
        <a:lnSpc>
          <a:spcPct val="90000"/>
        </a:lnSpc>
        <a:spcBef>
          <a:spcPct val="0"/>
        </a:spcBef>
        <a:buNone/>
        <a:defRPr sz="2728" kern="1200">
          <a:solidFill>
            <a:schemeClr val="tx1"/>
          </a:solidFill>
          <a:latin typeface="+mj-lt"/>
          <a:ea typeface="+mj-ea"/>
          <a:cs typeface="+mj-cs"/>
        </a:defRPr>
      </a:lvl1pPr>
    </p:titleStyle>
    <p:bodyStyle>
      <a:lvl1pPr marL="141755" indent="-141755" algn="l" defTabSz="567019" rtl="0" eaLnBrk="1" latinLnBrk="0" hangingPunct="1">
        <a:lnSpc>
          <a:spcPct val="90000"/>
        </a:lnSpc>
        <a:spcBef>
          <a:spcPts val="620"/>
        </a:spcBef>
        <a:buFont typeface="Arial" panose="020B0604020202020204" pitchFamily="34" charset="0"/>
        <a:buChar char="•"/>
        <a:defRPr sz="1736" kern="1200">
          <a:solidFill>
            <a:schemeClr val="tx1"/>
          </a:solidFill>
          <a:latin typeface="+mn-lt"/>
          <a:ea typeface="+mn-ea"/>
          <a:cs typeface="+mn-cs"/>
        </a:defRPr>
      </a:lvl1pPr>
      <a:lvl2pPr marL="425265" indent="-141755" algn="l" defTabSz="567019" rtl="0" eaLnBrk="1" latinLnBrk="0" hangingPunct="1">
        <a:lnSpc>
          <a:spcPct val="90000"/>
        </a:lnSpc>
        <a:spcBef>
          <a:spcPts val="310"/>
        </a:spcBef>
        <a:buFont typeface="Arial" panose="020B0604020202020204" pitchFamily="34" charset="0"/>
        <a:buChar char="•"/>
        <a:defRPr sz="1488" kern="1200">
          <a:solidFill>
            <a:schemeClr val="tx1"/>
          </a:solidFill>
          <a:latin typeface="+mn-lt"/>
          <a:ea typeface="+mn-ea"/>
          <a:cs typeface="+mn-cs"/>
        </a:defRPr>
      </a:lvl2pPr>
      <a:lvl3pPr marL="708774" indent="-141755" algn="l" defTabSz="567019" rtl="0" eaLnBrk="1" latinLnBrk="0" hangingPunct="1">
        <a:lnSpc>
          <a:spcPct val="90000"/>
        </a:lnSpc>
        <a:spcBef>
          <a:spcPts val="310"/>
        </a:spcBef>
        <a:buFont typeface="Arial" panose="020B0604020202020204" pitchFamily="34" charset="0"/>
        <a:buChar char="•"/>
        <a:defRPr sz="1240" kern="1200">
          <a:solidFill>
            <a:schemeClr val="tx1"/>
          </a:solidFill>
          <a:latin typeface="+mn-lt"/>
          <a:ea typeface="+mn-ea"/>
          <a:cs typeface="+mn-cs"/>
        </a:defRPr>
      </a:lvl3pPr>
      <a:lvl4pPr marL="992284" indent="-141755" algn="l" defTabSz="567019"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4pPr>
      <a:lvl5pPr marL="1275794" indent="-141755" algn="l" defTabSz="567019"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5pPr>
      <a:lvl6pPr marL="1559303" indent="-141755" algn="l" defTabSz="567019"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6pPr>
      <a:lvl7pPr marL="1842813" indent="-141755" algn="l" defTabSz="567019"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7pPr>
      <a:lvl8pPr marL="2126323" indent="-141755" algn="l" defTabSz="567019"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8pPr>
      <a:lvl9pPr marL="2409833" indent="-141755" algn="l" defTabSz="567019"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9pPr>
    </p:bodyStyle>
    <p:otherStyle>
      <a:defPPr>
        <a:defRPr lang="fr-FR"/>
      </a:defPPr>
      <a:lvl1pPr marL="0" algn="l" defTabSz="567019" rtl="0" eaLnBrk="1" latinLnBrk="0" hangingPunct="1">
        <a:defRPr sz="1116" kern="1200">
          <a:solidFill>
            <a:schemeClr val="tx1"/>
          </a:solidFill>
          <a:latin typeface="+mn-lt"/>
          <a:ea typeface="+mn-ea"/>
          <a:cs typeface="+mn-cs"/>
        </a:defRPr>
      </a:lvl1pPr>
      <a:lvl2pPr marL="283510" algn="l" defTabSz="567019" rtl="0" eaLnBrk="1" latinLnBrk="0" hangingPunct="1">
        <a:defRPr sz="1116" kern="1200">
          <a:solidFill>
            <a:schemeClr val="tx1"/>
          </a:solidFill>
          <a:latin typeface="+mn-lt"/>
          <a:ea typeface="+mn-ea"/>
          <a:cs typeface="+mn-cs"/>
        </a:defRPr>
      </a:lvl2pPr>
      <a:lvl3pPr marL="567019" algn="l" defTabSz="567019" rtl="0" eaLnBrk="1" latinLnBrk="0" hangingPunct="1">
        <a:defRPr sz="1116" kern="1200">
          <a:solidFill>
            <a:schemeClr val="tx1"/>
          </a:solidFill>
          <a:latin typeface="+mn-lt"/>
          <a:ea typeface="+mn-ea"/>
          <a:cs typeface="+mn-cs"/>
        </a:defRPr>
      </a:lvl3pPr>
      <a:lvl4pPr marL="850529" algn="l" defTabSz="567019" rtl="0" eaLnBrk="1" latinLnBrk="0" hangingPunct="1">
        <a:defRPr sz="1116" kern="1200">
          <a:solidFill>
            <a:schemeClr val="tx1"/>
          </a:solidFill>
          <a:latin typeface="+mn-lt"/>
          <a:ea typeface="+mn-ea"/>
          <a:cs typeface="+mn-cs"/>
        </a:defRPr>
      </a:lvl4pPr>
      <a:lvl5pPr marL="1134039" algn="l" defTabSz="567019" rtl="0" eaLnBrk="1" latinLnBrk="0" hangingPunct="1">
        <a:defRPr sz="1116" kern="1200">
          <a:solidFill>
            <a:schemeClr val="tx1"/>
          </a:solidFill>
          <a:latin typeface="+mn-lt"/>
          <a:ea typeface="+mn-ea"/>
          <a:cs typeface="+mn-cs"/>
        </a:defRPr>
      </a:lvl5pPr>
      <a:lvl6pPr marL="1417549" algn="l" defTabSz="567019" rtl="0" eaLnBrk="1" latinLnBrk="0" hangingPunct="1">
        <a:defRPr sz="1116" kern="1200">
          <a:solidFill>
            <a:schemeClr val="tx1"/>
          </a:solidFill>
          <a:latin typeface="+mn-lt"/>
          <a:ea typeface="+mn-ea"/>
          <a:cs typeface="+mn-cs"/>
        </a:defRPr>
      </a:lvl6pPr>
      <a:lvl7pPr marL="1701058" algn="l" defTabSz="567019" rtl="0" eaLnBrk="1" latinLnBrk="0" hangingPunct="1">
        <a:defRPr sz="1116" kern="1200">
          <a:solidFill>
            <a:schemeClr val="tx1"/>
          </a:solidFill>
          <a:latin typeface="+mn-lt"/>
          <a:ea typeface="+mn-ea"/>
          <a:cs typeface="+mn-cs"/>
        </a:defRPr>
      </a:lvl7pPr>
      <a:lvl8pPr marL="1984568" algn="l" defTabSz="567019" rtl="0" eaLnBrk="1" latinLnBrk="0" hangingPunct="1">
        <a:defRPr sz="1116" kern="1200">
          <a:solidFill>
            <a:schemeClr val="tx1"/>
          </a:solidFill>
          <a:latin typeface="+mn-lt"/>
          <a:ea typeface="+mn-ea"/>
          <a:cs typeface="+mn-cs"/>
        </a:defRPr>
      </a:lvl8pPr>
      <a:lvl9pPr marL="2268078" algn="l" defTabSz="567019" rtl="0" eaLnBrk="1" latinLnBrk="0" hangingPunct="1">
        <a:defRPr sz="11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Slide3">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11" name="ZoneTexte 3">
            <a:extLst>
              <a:ext uri="{FF2B5EF4-FFF2-40B4-BE49-F238E27FC236}">
                <a16:creationId xmlns:a16="http://schemas.microsoft.com/office/drawing/2014/main" id="{875500AB-B44F-9E9B-7785-BC7E4E1AD67C}"/>
              </a:ext>
            </a:extLst>
          </p:cNvPr>
          <p:cNvSpPr txBox="1"/>
          <p:nvPr/>
        </p:nvSpPr>
        <p:spPr>
          <a:xfrm>
            <a:off x="-376430" y="9918165"/>
            <a:ext cx="4114800" cy="415498"/>
          </a:xfrm>
          <a:prstGeom prst="rect">
            <a:avLst/>
          </a:prstGeom>
          <a:noFill/>
          <a:ln cap="flat">
            <a:noFill/>
          </a:ln>
        </p:spPr>
        <p:txBody>
          <a:bodyPr vert="horz" wrap="square" lIns="91440" tIns="45720" rIns="91440" bIns="45720" anchor="t" anchorCtr="1" compatLnSpc="1">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sz="1800" b="0" i="0" u="none" strike="noStrike" kern="0" cap="none" spc="0" baseline="0">
                <a:solidFill>
                  <a:srgbClr val="000000"/>
                </a:solidFill>
                <a:uFillTx/>
              </a:defRPr>
            </a:pPr>
            <a:r>
              <a:rPr lang="fr-FR" sz="900" b="1" dirty="0">
                <a:solidFill>
                  <a:srgbClr val="416708"/>
                </a:solidFill>
                <a:latin typeface="Arial Narrow" pitchFamily="34"/>
                <a:cs typeface="Arial" pitchFamily="34"/>
              </a:rPr>
              <a:t>EI</a:t>
            </a:r>
            <a:r>
              <a:rPr lang="fr-FR" sz="900" b="1" i="0" u="none" strike="noStrike" kern="1200" cap="none" spc="0" baseline="0" dirty="0">
                <a:solidFill>
                  <a:srgbClr val="416708"/>
                </a:solidFill>
                <a:uFillTx/>
                <a:latin typeface="Arial Narrow" pitchFamily="34"/>
                <a:cs typeface="Arial" pitchFamily="34"/>
              </a:rPr>
              <a:t> GAABÉ </a:t>
            </a:r>
            <a:r>
              <a:rPr lang="fr-FR" sz="900" b="0" i="0" u="none" strike="noStrike" kern="1200" cap="none" spc="0" baseline="0" dirty="0">
                <a:solidFill>
                  <a:srgbClr val="416708"/>
                </a:solidFill>
                <a:uFillTx/>
                <a:latin typeface="Arial Narrow" pitchFamily="34"/>
                <a:cs typeface="Arial" pitchFamily="34"/>
              </a:rPr>
              <a:t>| </a:t>
            </a:r>
            <a:r>
              <a:rPr lang="fr-FR" sz="900" dirty="0">
                <a:solidFill>
                  <a:srgbClr val="416708"/>
                </a:solidFill>
                <a:effectLst/>
                <a:highlight>
                  <a:srgbClr val="FFFFFF"/>
                </a:highlight>
                <a:latin typeface="Trebuchet MS" panose="020B0703020202090204" pitchFamily="34" charset="0"/>
                <a:cs typeface="Arial Narrow" panose="020B0604020202020204" pitchFamily="34" charset="0"/>
              </a:rPr>
              <a:t>06 61 52 67 14 </a:t>
            </a:r>
            <a:r>
              <a:rPr lang="fr-FR" sz="900" b="0" i="0" u="none" strike="noStrike" kern="1200" cap="none" spc="0" baseline="0" dirty="0">
                <a:solidFill>
                  <a:srgbClr val="416708"/>
                </a:solidFill>
                <a:uFillTx/>
                <a:latin typeface="Arial Narrow" pitchFamily="34"/>
                <a:cs typeface="Arial" pitchFamily="34"/>
              </a:rPr>
              <a:t>| </a:t>
            </a:r>
            <a:r>
              <a:rPr lang="fr-FR" sz="900" dirty="0" err="1">
                <a:solidFill>
                  <a:srgbClr val="416708"/>
                </a:solidFill>
                <a:latin typeface="Trebuchet MS" panose="020B0703020202090204" pitchFamily="34" charset="0"/>
              </a:rPr>
              <a:t>contact@gaabe-naturebienetre.fr</a:t>
            </a:r>
            <a:r>
              <a:rPr lang="fr-FR" sz="900" dirty="0">
                <a:solidFill>
                  <a:srgbClr val="416708"/>
                </a:solidFill>
                <a:latin typeface="Trebuchet MS" panose="020B0703020202090204" pitchFamily="34" charset="0"/>
              </a:rPr>
              <a:t> </a:t>
            </a:r>
          </a:p>
          <a:p>
            <a:pPr defTabSz="457200">
              <a:defRPr sz="1800" b="0" i="0" u="none" strike="noStrike" kern="0" cap="none" spc="0" baseline="0">
                <a:solidFill>
                  <a:srgbClr val="000000"/>
                </a:solidFill>
                <a:uFillTx/>
              </a:defRPr>
            </a:pPr>
            <a:r>
              <a:rPr lang="fr-FR" sz="600" b="0" i="0" u="none" strike="noStrike" kern="1200" cap="none" spc="0" baseline="0" dirty="0">
                <a:solidFill>
                  <a:srgbClr val="416708"/>
                </a:solidFill>
                <a:uFillTx/>
                <a:latin typeface="Arial Narrow" pitchFamily="34"/>
                <a:cs typeface="Arial" pitchFamily="34"/>
              </a:rPr>
              <a:t>NDA  en attente d’attribution auprès de la région </a:t>
            </a:r>
            <a:r>
              <a:rPr lang="fr-FR" sz="600" dirty="0">
                <a:solidFill>
                  <a:srgbClr val="416708"/>
                </a:solidFill>
                <a:latin typeface="Arial Narrow" pitchFamily="34"/>
                <a:cs typeface="Arial" pitchFamily="34"/>
              </a:rPr>
              <a:t>Auvergne-Rhône-Alpes</a:t>
            </a:r>
            <a:r>
              <a:rPr lang="fr-FR" sz="600" b="0" i="0" u="none" strike="noStrike" kern="1200" cap="none" spc="0" baseline="0" dirty="0">
                <a:solidFill>
                  <a:srgbClr val="416708"/>
                </a:solidFill>
                <a:uFillTx/>
                <a:latin typeface="Arial Narrow" pitchFamily="34"/>
                <a:cs typeface="Arial" pitchFamily="34"/>
              </a:rPr>
              <a:t> | 887 877 587 000 14</a:t>
            </a:r>
          </a:p>
          <a:p>
            <a:pPr defTabSz="457200">
              <a:defRPr sz="1800" b="0" i="0" u="none" strike="noStrike" kern="0" cap="none" spc="0" baseline="0">
                <a:solidFill>
                  <a:srgbClr val="000000"/>
                </a:solidFill>
                <a:uFillTx/>
              </a:defRPr>
            </a:pPr>
            <a:r>
              <a:rPr lang="fr-FR" sz="600" dirty="0">
                <a:solidFill>
                  <a:srgbClr val="416708"/>
                </a:solidFill>
                <a:latin typeface="Arial Narrow" pitchFamily="34"/>
                <a:cs typeface="Arial" pitchFamily="34"/>
              </a:rPr>
              <a:t>APE : 96.09z – Autres services personnels </a:t>
            </a:r>
            <a:r>
              <a:rPr lang="fr-FR" sz="600" dirty="0" err="1">
                <a:solidFill>
                  <a:srgbClr val="416708"/>
                </a:solidFill>
                <a:latin typeface="Arial Narrow" pitchFamily="34"/>
                <a:cs typeface="Arial" pitchFamily="34"/>
              </a:rPr>
              <a:t>n.c.a</a:t>
            </a:r>
            <a:r>
              <a:rPr lang="fr-FR" sz="600" dirty="0">
                <a:solidFill>
                  <a:srgbClr val="416708"/>
                </a:solidFill>
                <a:latin typeface="Arial Narrow" pitchFamily="34"/>
                <a:cs typeface="Arial" pitchFamily="34"/>
              </a:rPr>
              <a:t>.</a:t>
            </a:r>
          </a:p>
        </p:txBody>
      </p:sp>
      <p:sp>
        <p:nvSpPr>
          <p:cNvPr id="2" name="ZoneTexte 6">
            <a:extLst>
              <a:ext uri="{FF2B5EF4-FFF2-40B4-BE49-F238E27FC236}">
                <a16:creationId xmlns:a16="http://schemas.microsoft.com/office/drawing/2014/main" id="{72ADF99B-2ADE-AB77-BC9E-BDA3DB0EA314}"/>
              </a:ext>
            </a:extLst>
          </p:cNvPr>
          <p:cNvSpPr txBox="1"/>
          <p:nvPr/>
        </p:nvSpPr>
        <p:spPr>
          <a:xfrm>
            <a:off x="2121072" y="375890"/>
            <a:ext cx="4247756" cy="369332"/>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b="1" i="0" u="none" strike="noStrike" kern="1200" cap="none" spc="0" baseline="0" dirty="0">
                <a:uFillTx/>
                <a:latin typeface="Trebuchet MS" panose="020B0703020202090204" pitchFamily="34" charset="0"/>
                <a:cs typeface="Arial" pitchFamily="34"/>
              </a:rPr>
              <a:t>GESTION DES </a:t>
            </a:r>
            <a:r>
              <a:rPr lang="fr-FR" b="1" dirty="0">
                <a:latin typeface="Trebuchet MS" panose="020B0703020202090204" pitchFamily="34" charset="0"/>
                <a:cs typeface="Arial" pitchFamily="34"/>
              </a:rPr>
              <a:t>ÉMOTIONS – </a:t>
            </a:r>
            <a:r>
              <a:rPr lang="fr-FR" sz="1400" b="1" dirty="0">
                <a:latin typeface="Trebuchet MS" panose="020B0703020202090204" pitchFamily="34" charset="0"/>
                <a:cs typeface="Arial" pitchFamily="34"/>
              </a:rPr>
              <a:t>Sensibilisation</a:t>
            </a:r>
            <a:endParaRPr lang="fr-FR" b="1" i="0" u="none" strike="noStrike" kern="1200" cap="none" spc="0" baseline="0" dirty="0">
              <a:uFillTx/>
              <a:latin typeface="Trebuchet MS" panose="020B0703020202090204" pitchFamily="34" charset="0"/>
              <a:cs typeface="Arial" pitchFamily="34"/>
            </a:endParaRPr>
          </a:p>
        </p:txBody>
      </p:sp>
      <p:sp>
        <p:nvSpPr>
          <p:cNvPr id="5" name="ZoneTexte 7">
            <a:extLst>
              <a:ext uri="{FF2B5EF4-FFF2-40B4-BE49-F238E27FC236}">
                <a16:creationId xmlns:a16="http://schemas.microsoft.com/office/drawing/2014/main" id="{C24C9075-7640-E296-61B8-A6EFD96DBE53}"/>
              </a:ext>
            </a:extLst>
          </p:cNvPr>
          <p:cNvSpPr txBox="1"/>
          <p:nvPr/>
        </p:nvSpPr>
        <p:spPr>
          <a:xfrm>
            <a:off x="75013" y="1266274"/>
            <a:ext cx="1775559" cy="7632859"/>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i="0" u="none" strike="noStrike" kern="1200" cap="none" spc="0" baseline="0" dirty="0">
                <a:solidFill>
                  <a:srgbClr val="416708"/>
                </a:solidFill>
                <a:uFillTx/>
                <a:latin typeface="Trebuchet MS" panose="020B0703020202090204" pitchFamily="34" charset="0"/>
              </a:rPr>
              <a:t>PUBLIC CONCERNÉ</a:t>
            </a:r>
          </a:p>
          <a:p>
            <a:r>
              <a:rPr lang="fr-FR" sz="1000" dirty="0">
                <a:latin typeface="Trebuchet MS" panose="020B0703020202090204" pitchFamily="34" charset="0"/>
              </a:rPr>
              <a:t>Professionnels souhaitant renforcer leur gestion des émotions et leur bien-être dans un environnement stressant.</a:t>
            </a:r>
          </a:p>
          <a:p>
            <a:endParaRPr lang="fr-FR" sz="1000" dirty="0">
              <a:latin typeface="Trebuchet MS" panose="020B0703020202090204" pitchFamily="34" charset="0"/>
            </a:endParaRP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1" dirty="0">
                <a:solidFill>
                  <a:srgbClr val="416708"/>
                </a:solidFill>
                <a:latin typeface="Trebuchet MS" panose="020B0703020202090204" pitchFamily="34" charset="0"/>
              </a:rPr>
              <a:t>DURÉE</a:t>
            </a:r>
          </a:p>
          <a:p>
            <a:pPr lvl="0" defTabSz="457200">
              <a:buSzPct val="100000"/>
              <a:defRPr sz="1800" b="0" i="0" u="none" strike="noStrike" kern="0" cap="none" spc="0" baseline="0">
                <a:solidFill>
                  <a:srgbClr val="000000"/>
                </a:solidFill>
                <a:uFillTx/>
              </a:defRPr>
            </a:pPr>
            <a:r>
              <a:rPr lang="fr-FR" sz="900" dirty="0">
                <a:solidFill>
                  <a:srgbClr val="000000"/>
                </a:solidFill>
                <a:latin typeface="Trebuchet MS" panose="020B0703020202090204" pitchFamily="34" charset="0"/>
                <a:cs typeface="Arial" pitchFamily="34"/>
              </a:rPr>
              <a:t>3h</a:t>
            </a:r>
          </a:p>
          <a:p>
            <a:pPr lvl="0" defTabSz="457200">
              <a:buSzPct val="100000"/>
              <a:defRPr sz="1800" b="0" i="0" u="none" strike="noStrike" kern="0" cap="none" spc="0" baseline="0">
                <a:solidFill>
                  <a:srgbClr val="000000"/>
                </a:solidFill>
                <a:uFillTx/>
              </a:defRPr>
            </a:pPr>
            <a:r>
              <a:rPr lang="fr-FR" sz="900" dirty="0">
                <a:solidFill>
                  <a:srgbClr val="000000"/>
                </a:solidFill>
                <a:latin typeface="Trebuchet MS" panose="020B0703020202090204" pitchFamily="34" charset="0"/>
                <a:cs typeface="Arial" pitchFamily="34"/>
              </a:rPr>
              <a:t>Horaires </a:t>
            </a:r>
            <a:r>
              <a:rPr lang="fr-FR" sz="900" dirty="0">
                <a:latin typeface="Trebuchet MS" panose="020B0703020202090204" pitchFamily="34" charset="0"/>
                <a:cs typeface="Arial" pitchFamily="34"/>
              </a:rPr>
              <a:t>: 9h-12h ou 14h-17h</a:t>
            </a:r>
          </a:p>
          <a:p>
            <a:pPr lvl="0" defTabSz="457200">
              <a:buSzPct val="100000"/>
              <a:defRPr sz="1800" b="0" i="0" u="none" strike="noStrike" kern="0" cap="none" spc="0" baseline="0">
                <a:solidFill>
                  <a:srgbClr val="000000"/>
                </a:solidFill>
                <a:uFillTx/>
              </a:defRPr>
            </a:pPr>
            <a:endParaRPr lang="fr-FR" sz="900" dirty="0">
              <a:latin typeface="Trebuchet MS" panose="020B0703020202090204" pitchFamily="34" charset="0"/>
              <a:cs typeface="Arial" pitchFamily="34"/>
            </a:endParaRPr>
          </a:p>
          <a:p>
            <a:pPr lvl="0" defTabSz="457200">
              <a:defRPr sz="1800" b="0" i="0" u="none" strike="noStrike" kern="0" cap="none" spc="0" baseline="0">
                <a:solidFill>
                  <a:srgbClr val="000000"/>
                </a:solidFill>
                <a:uFillTx/>
              </a:defRPr>
            </a:pPr>
            <a:r>
              <a:rPr lang="fr-FR" sz="800" b="1" kern="0" dirty="0">
                <a:solidFill>
                  <a:srgbClr val="416708"/>
                </a:solidFill>
                <a:latin typeface="Trebuchet MS" panose="020B0703020202090204" pitchFamily="34" charset="0"/>
              </a:rPr>
              <a:t>COMPÉTENCES VISÉES</a:t>
            </a:r>
          </a:p>
          <a:p>
            <a:pPr defTabSz="457200">
              <a:buSzPct val="100000"/>
              <a:defRPr sz="1800" b="0" i="0" u="none" strike="noStrike" kern="0" cap="none" spc="0" baseline="0">
                <a:solidFill>
                  <a:srgbClr val="000000"/>
                </a:solidFill>
                <a:uFillTx/>
              </a:defRPr>
            </a:pPr>
            <a:r>
              <a:rPr lang="fr-FR" sz="1000" dirty="0">
                <a:latin typeface="Trebuchet MS" panose="020B0703020202090204" pitchFamily="34" charset="0"/>
              </a:rPr>
              <a:t>Mieux gérer ses émotions pour adopter une posture professionnelle adaptée</a:t>
            </a:r>
          </a:p>
          <a:p>
            <a:pPr defTabSz="457200">
              <a:buSzPct val="100000"/>
              <a:defRPr sz="1800" b="0" i="0" u="none" strike="noStrike" kern="0" cap="none" spc="0" baseline="0">
                <a:solidFill>
                  <a:srgbClr val="000000"/>
                </a:solidFill>
                <a:uFillTx/>
              </a:defRPr>
            </a:pPr>
            <a:endParaRPr lang="fr-FR" sz="1000" kern="0" dirty="0">
              <a:solidFill>
                <a:srgbClr val="FF0000"/>
              </a:solidFill>
              <a:latin typeface="Trebuchet MS" panose="020B0703020202090204" pitchFamily="34" charset="0"/>
              <a:cs typeface="Arial" pitchFamily="34"/>
            </a:endParaRPr>
          </a:p>
          <a:p>
            <a:pPr lvl="0" defTabSz="457200">
              <a:defRPr sz="1800" b="0" i="0" u="none" strike="noStrike" kern="0" cap="none" spc="0" baseline="0">
                <a:solidFill>
                  <a:srgbClr val="000000"/>
                </a:solidFill>
                <a:uFillTx/>
              </a:defRPr>
            </a:pPr>
            <a:r>
              <a:rPr lang="fr-FR" sz="800" b="1" kern="0" dirty="0">
                <a:solidFill>
                  <a:srgbClr val="416708"/>
                </a:solidFill>
                <a:latin typeface="Trebuchet MS" panose="020B0703020202090204" pitchFamily="34" charset="0"/>
              </a:rPr>
              <a:t>PRÉ-REQUIS</a:t>
            </a:r>
          </a:p>
          <a:p>
            <a:pPr defTabSz="457200">
              <a:buSzPct val="100000"/>
              <a:defRPr sz="1800" b="0" i="0" u="none" strike="noStrike" kern="0" cap="none" spc="0" baseline="0">
                <a:solidFill>
                  <a:srgbClr val="000000"/>
                </a:solidFill>
                <a:uFillTx/>
              </a:defRPr>
            </a:pPr>
            <a:r>
              <a:rPr lang="fr-FR" sz="1000" kern="0" dirty="0">
                <a:solidFill>
                  <a:srgbClr val="000000"/>
                </a:solidFill>
                <a:latin typeface="Trebuchet MS" panose="020B0703020202090204" pitchFamily="34" charset="0"/>
                <a:cs typeface="Arial" pitchFamily="34"/>
              </a:rPr>
              <a:t>Aucun prérequis</a:t>
            </a:r>
          </a:p>
          <a:p>
            <a:pPr defTabSz="457200">
              <a:buSzPct val="100000"/>
              <a:defRPr sz="1800" b="0" i="0" u="none" strike="noStrike" kern="0" cap="none" spc="0" baseline="0">
                <a:solidFill>
                  <a:srgbClr val="000000"/>
                </a:solidFill>
                <a:uFillTx/>
              </a:defRPr>
            </a:pPr>
            <a:endParaRPr lang="fr-FR" sz="1000" kern="0" dirty="0">
              <a:solidFill>
                <a:srgbClr val="000000"/>
              </a:solidFill>
              <a:latin typeface="Trebuchet MS" panose="020B0703020202090204" pitchFamily="34" charset="0"/>
              <a:cs typeface="Arial" pitchFamily="34"/>
            </a:endParaRPr>
          </a:p>
          <a:p>
            <a:pPr lvl="0" defTabSz="457200">
              <a:defRPr sz="1800" b="0" i="0" u="none" strike="noStrike" kern="0" cap="none" spc="0" baseline="0">
                <a:solidFill>
                  <a:srgbClr val="000000"/>
                </a:solidFill>
                <a:uFillTx/>
              </a:defRPr>
            </a:pPr>
            <a:r>
              <a:rPr lang="fr-FR" sz="700" b="1" kern="0" dirty="0">
                <a:solidFill>
                  <a:srgbClr val="416708"/>
                </a:solidFill>
                <a:latin typeface="Trebuchet MS" panose="020B0703020202090204" pitchFamily="34" charset="0"/>
              </a:rPr>
              <a:t>MODALITÉS</a:t>
            </a:r>
          </a:p>
          <a:p>
            <a:pPr lvl="0" defTabSz="457200">
              <a:defRPr sz="1800" b="0" i="0" u="none" strike="noStrike" kern="0" cap="none" spc="0" baseline="0">
                <a:solidFill>
                  <a:srgbClr val="000000"/>
                </a:solidFill>
                <a:uFillTx/>
              </a:defRPr>
            </a:pPr>
            <a:r>
              <a:rPr lang="fr-FR" sz="1000" kern="0" dirty="0">
                <a:solidFill>
                  <a:srgbClr val="000000"/>
                </a:solidFill>
                <a:latin typeface="Trebuchet MS" panose="020B0703020202090204" pitchFamily="34" charset="0"/>
                <a:cs typeface="Arial" pitchFamily="34"/>
              </a:rPr>
              <a:t>Formation en groupe</a:t>
            </a:r>
          </a:p>
          <a:p>
            <a:pPr lvl="0" defTabSz="457200">
              <a:defRPr sz="1800" b="0" i="0" u="none" strike="noStrike" kern="0" cap="none" spc="0" baseline="0">
                <a:solidFill>
                  <a:srgbClr val="000000"/>
                </a:solidFill>
                <a:uFillTx/>
              </a:defRPr>
            </a:pPr>
            <a:r>
              <a:rPr lang="fr-FR" sz="1000" kern="0" dirty="0">
                <a:solidFill>
                  <a:srgbClr val="000000"/>
                </a:solidFill>
                <a:latin typeface="Trebuchet MS" panose="020B0703020202090204" pitchFamily="34" charset="0"/>
                <a:cs typeface="Arial" pitchFamily="34"/>
              </a:rPr>
              <a:t>En présentiel dans vos locaux</a:t>
            </a:r>
          </a:p>
          <a:p>
            <a:pPr lvl="0" defTabSz="457200">
              <a:defRPr sz="1800" b="0" i="0" u="none" strike="noStrike" kern="0" cap="none" spc="0" baseline="0">
                <a:solidFill>
                  <a:srgbClr val="000000"/>
                </a:solidFill>
                <a:uFillTx/>
              </a:defRPr>
            </a:pPr>
            <a:endParaRPr lang="fr-FR" sz="700" b="1" kern="0" dirty="0">
              <a:solidFill>
                <a:srgbClr val="416708"/>
              </a:solidFill>
              <a:latin typeface="Trebuchet MS" panose="020B0703020202090204" pitchFamily="34" charset="0"/>
            </a:endParaRPr>
          </a:p>
          <a:p>
            <a:pPr lvl="0" defTabSz="457200">
              <a:defRPr sz="1800" b="0" i="0" u="none" strike="noStrike" kern="0" cap="none" spc="0" baseline="0">
                <a:solidFill>
                  <a:srgbClr val="000000"/>
                </a:solidFill>
                <a:uFillTx/>
              </a:defRPr>
            </a:pPr>
            <a:r>
              <a:rPr lang="fr-FR" sz="800" b="1" kern="0" dirty="0">
                <a:solidFill>
                  <a:srgbClr val="416708"/>
                </a:solidFill>
                <a:latin typeface="Trebuchet MS" panose="020B0703020202090204" pitchFamily="34" charset="0"/>
              </a:rPr>
              <a:t>EFFECTIF</a:t>
            </a:r>
          </a:p>
          <a:p>
            <a:pPr lvl="0" defTabSz="457200">
              <a:defRPr sz="1800" b="0" i="0" u="none" strike="noStrike" kern="0" cap="none" spc="0" baseline="0">
                <a:solidFill>
                  <a:srgbClr val="000000"/>
                </a:solidFill>
                <a:uFillTx/>
              </a:defRPr>
            </a:pPr>
            <a:r>
              <a:rPr lang="fr-FR" sz="1000" kern="0" dirty="0">
                <a:solidFill>
                  <a:srgbClr val="000000"/>
                </a:solidFill>
                <a:latin typeface="Trebuchet MS" panose="020B0703020202090204" pitchFamily="34" charset="0"/>
                <a:cs typeface="Arial" pitchFamily="34"/>
              </a:rPr>
              <a:t>Groupe </a:t>
            </a:r>
            <a:r>
              <a:rPr lang="fr-FR" sz="1000" kern="0" dirty="0">
                <a:latin typeface="Trebuchet MS" panose="020B0703020202090204" pitchFamily="34" charset="0"/>
                <a:cs typeface="Arial" pitchFamily="34"/>
              </a:rPr>
              <a:t>de 3 à 12 </a:t>
            </a:r>
            <a:r>
              <a:rPr lang="fr-FR" sz="1000" kern="0" dirty="0">
                <a:solidFill>
                  <a:srgbClr val="000000"/>
                </a:solidFill>
                <a:latin typeface="Trebuchet MS" panose="020B0703020202090204" pitchFamily="34" charset="0"/>
                <a:cs typeface="Arial" pitchFamily="34"/>
              </a:rPr>
              <a:t>personnes</a:t>
            </a:r>
          </a:p>
          <a:p>
            <a:pPr lvl="0" defTabSz="457200">
              <a:defRPr sz="1800" b="0" i="0" u="none" strike="noStrike" kern="0" cap="none" spc="0" baseline="0">
                <a:solidFill>
                  <a:srgbClr val="000000"/>
                </a:solidFill>
                <a:uFillTx/>
              </a:defRPr>
            </a:pPr>
            <a:endParaRPr lang="fr-FR" sz="700" b="1" kern="0" dirty="0">
              <a:solidFill>
                <a:schemeClr val="accent2"/>
              </a:solidFill>
              <a:latin typeface="Trebuchet MS" panose="020B0703020202090204" pitchFamily="34" charset="0"/>
            </a:endParaRPr>
          </a:p>
          <a:p>
            <a:pPr lvl="0" defTabSz="457200">
              <a:defRPr sz="1800" b="0" i="0" u="none" strike="noStrike" kern="0" cap="none" spc="0" baseline="0">
                <a:solidFill>
                  <a:srgbClr val="000000"/>
                </a:solidFill>
                <a:uFillTx/>
              </a:defRPr>
            </a:pPr>
            <a:r>
              <a:rPr lang="fr-FR" sz="800" b="1" kern="0" dirty="0">
                <a:solidFill>
                  <a:srgbClr val="416708"/>
                </a:solidFill>
                <a:latin typeface="Trebuchet MS" panose="020B0703020202090204" pitchFamily="34" charset="0"/>
              </a:rPr>
              <a:t>TARIF</a:t>
            </a:r>
          </a:p>
          <a:p>
            <a:pPr lvl="0" defTabSz="457200">
              <a:defRPr sz="1800" b="0" i="0" u="none" strike="noStrike" kern="0" cap="none" spc="0" baseline="0">
                <a:solidFill>
                  <a:srgbClr val="000000"/>
                </a:solidFill>
                <a:uFillTx/>
              </a:defRPr>
            </a:pPr>
            <a:r>
              <a:rPr lang="fr-FR" sz="1000" kern="0" dirty="0">
                <a:latin typeface="Trebuchet MS" panose="020B0703020202090204" pitchFamily="34" charset="0"/>
              </a:rPr>
              <a:t>519 € H.T. </a:t>
            </a:r>
            <a:r>
              <a:rPr lang="fr-FR" sz="800" kern="0" dirty="0">
                <a:latin typeface="Trebuchet MS" panose="020B0703020202090204" pitchFamily="34" charset="0"/>
              </a:rPr>
              <a:t>(établissement non assujetti)</a:t>
            </a:r>
          </a:p>
          <a:p>
            <a:pPr lvl="0" defTabSz="457200">
              <a:defRPr sz="1800" b="0" i="0" u="none" strike="noStrike" kern="0" cap="none" spc="0" baseline="0">
                <a:solidFill>
                  <a:srgbClr val="000000"/>
                </a:solidFill>
                <a:uFillTx/>
              </a:defRPr>
            </a:pPr>
            <a:endParaRPr lang="fr-FR" sz="700" b="1" kern="0" dirty="0">
              <a:solidFill>
                <a:srgbClr val="000000"/>
              </a:solidFill>
              <a:latin typeface="Trebuchet MS" panose="020B0703020202090204" pitchFamily="34" charset="0"/>
            </a:endParaRPr>
          </a:p>
          <a:p>
            <a:pPr lvl="0" defTabSz="457200">
              <a:defRPr sz="1800" b="0" i="0" u="none" strike="noStrike" kern="0" cap="none" spc="0" baseline="0">
                <a:solidFill>
                  <a:srgbClr val="000000"/>
                </a:solidFill>
                <a:uFillTx/>
              </a:defRPr>
            </a:pPr>
            <a:r>
              <a:rPr lang="fr-FR" sz="800" b="1" kern="0" dirty="0">
                <a:solidFill>
                  <a:srgbClr val="416708"/>
                </a:solidFill>
                <a:latin typeface="Trebuchet MS" panose="020B0703020202090204" pitchFamily="34" charset="0"/>
              </a:rPr>
              <a:t>DÉLAI D’ACCÈS</a:t>
            </a:r>
          </a:p>
          <a:p>
            <a:pPr lvl="0" defTabSz="457200">
              <a:defRPr sz="1800" b="0" i="0" u="none" strike="noStrike" kern="0" cap="none" spc="0" baseline="0">
                <a:solidFill>
                  <a:srgbClr val="000000"/>
                </a:solidFill>
                <a:uFillTx/>
              </a:defRPr>
            </a:pPr>
            <a:r>
              <a:rPr lang="fr-FR" sz="1000" kern="0">
                <a:latin typeface="Trebuchet MS" panose="020B0703020202090204" pitchFamily="34" charset="0"/>
              </a:rPr>
              <a:t>1 </a:t>
            </a:r>
            <a:r>
              <a:rPr lang="fr-FR" sz="1000" kern="0" dirty="0">
                <a:latin typeface="Trebuchet MS" panose="020B0703020202090204" pitchFamily="34" charset="0"/>
              </a:rPr>
              <a:t>mois</a:t>
            </a:r>
          </a:p>
          <a:p>
            <a:pPr lvl="0" defTabSz="457200">
              <a:defRPr sz="1800" b="0" i="0" u="none" strike="noStrike" kern="0" cap="none" spc="0" baseline="0">
                <a:solidFill>
                  <a:srgbClr val="000000"/>
                </a:solidFill>
                <a:uFillTx/>
              </a:defRPr>
            </a:pPr>
            <a:endParaRPr lang="fr-FR" sz="700" b="1" kern="0" dirty="0">
              <a:solidFill>
                <a:srgbClr val="416708"/>
              </a:solidFill>
              <a:latin typeface="Trebuchet MS" panose="020B0703020202090204" pitchFamily="34" charset="0"/>
            </a:endParaRPr>
          </a:p>
          <a:p>
            <a:pPr lvl="0" defTabSz="457200">
              <a:defRPr sz="1800" b="0" i="0" u="none" strike="noStrike" kern="0" cap="none" spc="0" baseline="0">
                <a:solidFill>
                  <a:srgbClr val="000000"/>
                </a:solidFill>
                <a:uFillTx/>
              </a:defRPr>
            </a:pPr>
            <a:r>
              <a:rPr lang="fr-FR" sz="800" b="1" kern="0" dirty="0">
                <a:solidFill>
                  <a:srgbClr val="416708"/>
                </a:solidFill>
                <a:latin typeface="Trebuchet MS" panose="020B0703020202090204" pitchFamily="34" charset="0"/>
              </a:rPr>
              <a:t>INTERVENANTE</a:t>
            </a:r>
          </a:p>
          <a:p>
            <a:pPr rtl="0">
              <a:spcBef>
                <a:spcPts val="75"/>
              </a:spcBef>
              <a:spcAft>
                <a:spcPts val="150"/>
              </a:spcAft>
            </a:pPr>
            <a:endParaRPr lang="fr-FR" sz="100" dirty="0">
              <a:solidFill>
                <a:srgbClr val="C00000"/>
              </a:solidFill>
              <a:latin typeface="Trebuchet MS" panose="020B0703020202090204" pitchFamily="34" charset="0"/>
              <a:cs typeface="Arial" pitchFamily="34"/>
            </a:endParaRPr>
          </a:p>
          <a:p>
            <a:r>
              <a:rPr lang="fr-FR" sz="1000" dirty="0">
                <a:solidFill>
                  <a:srgbClr val="222222"/>
                </a:solidFill>
                <a:latin typeface="Trebuchet MS" panose="020B0703020202090204" pitchFamily="34" charset="0"/>
              </a:rPr>
              <a:t>Céline BA, </a:t>
            </a:r>
          </a:p>
          <a:p>
            <a:r>
              <a:rPr lang="fr-FR" sz="1000" dirty="0">
                <a:solidFill>
                  <a:srgbClr val="222222"/>
                </a:solidFill>
                <a:latin typeface="Trebuchet MS" panose="020B0703020202090204" pitchFamily="34" charset="0"/>
              </a:rPr>
              <a:t>fondatrice de Gaabé, </a:t>
            </a:r>
          </a:p>
          <a:p>
            <a:r>
              <a:rPr lang="fr-FR" sz="1000" dirty="0">
                <a:solidFill>
                  <a:srgbClr val="222222"/>
                </a:solidFill>
                <a:latin typeface="Trebuchet MS" panose="020B0703020202090204" pitchFamily="34" charset="0"/>
              </a:rPr>
              <a:t>accompagnante au mieux-être depuis plus de 20 ans</a:t>
            </a:r>
            <a:endParaRPr lang="fr-FR" sz="1000" dirty="0"/>
          </a:p>
          <a:p>
            <a:pPr rtl="0">
              <a:spcBef>
                <a:spcPts val="75"/>
              </a:spcBef>
              <a:spcAft>
                <a:spcPts val="150"/>
              </a:spcAft>
            </a:pPr>
            <a:r>
              <a:rPr lang="fr-FR" sz="1000" dirty="0">
                <a:solidFill>
                  <a:srgbClr val="222222"/>
                </a:solidFill>
                <a:latin typeface="Trebuchet MS" panose="020B0703020202090204" pitchFamily="34" charset="0"/>
              </a:rPr>
              <a:t>et formatrice à la gestion des émotions pour l</a:t>
            </a:r>
            <a:r>
              <a:rPr lang="fr-FR" sz="1000" b="0" i="0" dirty="0">
                <a:solidFill>
                  <a:srgbClr val="222222"/>
                </a:solidFill>
                <a:effectLst/>
                <a:latin typeface="Trebuchet MS" panose="020B0703020202090204" pitchFamily="34" charset="0"/>
              </a:rPr>
              <a:t>es professionnels  qui évoluent dans les environnements stressants.</a:t>
            </a:r>
          </a:p>
          <a:p>
            <a:pPr defTabSz="457200">
              <a:defRPr sz="1800" b="0" i="0" u="none" strike="noStrike" kern="0" cap="none" spc="0" baseline="0">
                <a:solidFill>
                  <a:srgbClr val="000000"/>
                </a:solidFill>
                <a:uFillTx/>
              </a:defRPr>
            </a:pPr>
            <a:endParaRPr lang="fr-FR" sz="500" b="1" kern="0" dirty="0">
              <a:solidFill>
                <a:srgbClr val="416708"/>
              </a:solidFill>
              <a:latin typeface="Trebuchet MS" panose="020B0703020202090204" pitchFamily="34" charset="0"/>
            </a:endParaRPr>
          </a:p>
          <a:p>
            <a:pPr defTabSz="457200">
              <a:defRPr sz="1800" b="0" i="0" u="none" strike="noStrike" kern="0" cap="none" spc="0" baseline="0">
                <a:solidFill>
                  <a:srgbClr val="000000"/>
                </a:solidFill>
                <a:uFillTx/>
              </a:defRPr>
            </a:pPr>
            <a:r>
              <a:rPr lang="fr-FR" sz="800" b="1" kern="0" dirty="0">
                <a:solidFill>
                  <a:srgbClr val="416708"/>
                </a:solidFill>
                <a:latin typeface="Trebuchet MS" panose="020B0703020202090204" pitchFamily="34" charset="0"/>
              </a:rPr>
              <a:t>INSCRIPTION et INFORMATIONS</a:t>
            </a:r>
          </a:p>
          <a:p>
            <a:pPr lvl="0" defTabSz="457200">
              <a:defRPr sz="1800" b="0" i="0" u="none" strike="noStrike" kern="0" cap="none" spc="0" baseline="0">
                <a:solidFill>
                  <a:srgbClr val="000000"/>
                </a:solidFill>
                <a:uFillTx/>
              </a:defRPr>
            </a:pPr>
            <a:r>
              <a:rPr lang="fr-FR" sz="1000" dirty="0">
                <a:effectLst/>
                <a:highlight>
                  <a:srgbClr val="FFFFFF"/>
                </a:highlight>
                <a:latin typeface="Trebuchet MS" panose="020B0703020202090204" pitchFamily="34" charset="0"/>
                <a:cs typeface="Arial Narrow" panose="020B0604020202020204" pitchFamily="34" charset="0"/>
              </a:rPr>
              <a:t>06 61 52 67 14</a:t>
            </a:r>
            <a:endParaRPr lang="fr-FR" sz="1000" dirty="0">
              <a:latin typeface="Trebuchet MS" panose="020B0703020202090204" pitchFamily="34" charset="0"/>
              <a:cs typeface="Arial Narrow" panose="020B0604020202020204" pitchFamily="34" charset="0"/>
            </a:endParaRPr>
          </a:p>
          <a:p>
            <a:pPr lvl="0" defTabSz="457200">
              <a:defRPr sz="1800" b="0" i="0" u="none" strike="noStrike" kern="0" cap="none" spc="0" baseline="0">
                <a:solidFill>
                  <a:srgbClr val="000000"/>
                </a:solidFill>
                <a:uFillTx/>
              </a:defRPr>
            </a:pPr>
            <a:r>
              <a:rPr lang="fr-FR" sz="1000" dirty="0" err="1">
                <a:latin typeface="Trebuchet MS" panose="020B0703020202090204" pitchFamily="34" charset="0"/>
              </a:rPr>
              <a:t>contact@gaabe-naturebienetre.fr</a:t>
            </a:r>
            <a:br>
              <a:rPr lang="fr-FR" sz="1000" dirty="0">
                <a:solidFill>
                  <a:srgbClr val="000000"/>
                </a:solidFill>
                <a:latin typeface="Trebuchet MS" panose="020B0703020202090204" pitchFamily="34" charset="0"/>
              </a:rPr>
            </a:br>
            <a:endParaRPr lang="fr-FR" sz="1000" dirty="0">
              <a:solidFill>
                <a:srgbClr val="000000"/>
              </a:solidFill>
              <a:latin typeface="Trebuchet MS" panose="020B0703020202090204" pitchFamily="34" charset="0"/>
              <a:cs typeface="Arial" pitchFamily="34"/>
            </a:endParaRPr>
          </a:p>
          <a:p>
            <a:pPr marR="0" lvl="0" algn="l" defTabSz="457200" rtl="0" fontAlgn="auto" hangingPunct="1">
              <a:lnSpc>
                <a:spcPct val="100000"/>
              </a:lnSpc>
              <a:spcBef>
                <a:spcPts val="0"/>
              </a:spcBef>
              <a:spcAft>
                <a:spcPts val="0"/>
              </a:spcAft>
              <a:buSzPct val="100000"/>
              <a:tabLst/>
              <a:defRPr sz="1800" b="0" i="0" u="none" strike="noStrike" kern="0" cap="none" spc="0" baseline="0">
                <a:solidFill>
                  <a:srgbClr val="000000"/>
                </a:solidFill>
                <a:uFillTx/>
              </a:defRPr>
            </a:pPr>
            <a:endParaRPr lang="fr-FR" sz="1000" dirty="0">
              <a:solidFill>
                <a:srgbClr val="000000"/>
              </a:solidFill>
              <a:latin typeface="Trebuchet MS" panose="020B0703020202090204" pitchFamily="34" charset="0"/>
            </a:endParaRPr>
          </a:p>
        </p:txBody>
      </p:sp>
      <p:sp>
        <p:nvSpPr>
          <p:cNvPr id="6" name="ZoneTexte 12">
            <a:extLst>
              <a:ext uri="{FF2B5EF4-FFF2-40B4-BE49-F238E27FC236}">
                <a16:creationId xmlns:a16="http://schemas.microsoft.com/office/drawing/2014/main" id="{E4DFE573-ABB8-8A6F-9CB0-3C143454D581}"/>
              </a:ext>
            </a:extLst>
          </p:cNvPr>
          <p:cNvSpPr txBox="1"/>
          <p:nvPr/>
        </p:nvSpPr>
        <p:spPr>
          <a:xfrm>
            <a:off x="1921940" y="1243708"/>
            <a:ext cx="5544548" cy="1615827"/>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900" b="1" i="0" u="none" strike="noStrike" kern="1200" cap="none" spc="0" baseline="0" dirty="0">
                <a:solidFill>
                  <a:srgbClr val="416708"/>
                </a:solidFill>
                <a:uFillTx/>
                <a:latin typeface="Trebuchet MS" panose="020B0703020202090204" pitchFamily="34" charset="0"/>
              </a:rPr>
              <a:t>OBJECTIFS PÉDAGOGIQUES</a:t>
            </a:r>
            <a:endParaRPr lang="fr-FR" sz="400" b="0" i="0" u="none" strike="noStrike" kern="1200" cap="none" spc="0" baseline="0" dirty="0">
              <a:solidFill>
                <a:srgbClr val="416708"/>
              </a:solidFill>
              <a:uFillTx/>
              <a:latin typeface="Trebuchet MS" panose="020B0703020202090204" pitchFamily="34" charset="0"/>
            </a:endParaRPr>
          </a:p>
          <a:p>
            <a:pPr marL="171450" lvl="0" indent="-171450">
              <a:buClr>
                <a:srgbClr val="416708"/>
              </a:buClr>
              <a:buSzPct val="100000"/>
              <a:buFont typeface="Wingdings" pitchFamily="2" charset="2"/>
              <a:buChar char="ü"/>
              <a:tabLst>
                <a:tab pos="457200" algn="l"/>
              </a:tabLst>
            </a:pPr>
            <a:r>
              <a:rPr lang="fr-FR" sz="900" dirty="0">
                <a:solidFill>
                  <a:srgbClr val="000000"/>
                </a:solidFill>
                <a:latin typeface="Trebuchet MS" panose="020B0703020202090204" pitchFamily="34" charset="0"/>
                <a:cs typeface="Arial" pitchFamily="34"/>
              </a:rPr>
              <a:t>Comprendre les émotions : définir ce que sont les émotions, leur fonctionnement et leur distinction avec les sentiments.</a:t>
            </a:r>
          </a:p>
          <a:p>
            <a:pPr marL="171450" lvl="0" indent="-171450">
              <a:buClr>
                <a:srgbClr val="416708"/>
              </a:buClr>
              <a:buSzPct val="100000"/>
              <a:buFont typeface="Wingdings" pitchFamily="2" charset="2"/>
              <a:buChar char="ü"/>
              <a:tabLst>
                <a:tab pos="457200" algn="l"/>
              </a:tabLst>
            </a:pPr>
            <a:r>
              <a:rPr lang="fr-FR" sz="900" dirty="0">
                <a:solidFill>
                  <a:srgbClr val="000000"/>
                </a:solidFill>
                <a:latin typeface="Trebuchet MS" panose="020B0703020202090204" pitchFamily="34" charset="0"/>
                <a:cs typeface="Arial" pitchFamily="34"/>
              </a:rPr>
              <a:t>Identifier les défis émotionnels en milieu carcéral : explorer les sources de stress et les émotions négatives spécifiques à ce contexte.</a:t>
            </a:r>
          </a:p>
          <a:p>
            <a:pPr marL="171450" lvl="0" indent="-171450">
              <a:buClr>
                <a:srgbClr val="416708"/>
              </a:buClr>
              <a:buSzPct val="100000"/>
              <a:buFont typeface="Wingdings" pitchFamily="2" charset="2"/>
              <a:buChar char="ü"/>
              <a:tabLst>
                <a:tab pos="457200" algn="l"/>
              </a:tabLst>
            </a:pPr>
            <a:r>
              <a:rPr lang="fr-FR" sz="900" dirty="0">
                <a:solidFill>
                  <a:srgbClr val="000000"/>
                </a:solidFill>
                <a:latin typeface="Trebuchet MS" panose="020B0703020202090204" pitchFamily="34" charset="0"/>
                <a:cs typeface="Arial" pitchFamily="34"/>
              </a:rPr>
              <a:t>Mesurer l'impact des émotions : analyser leurs effets sur la santé mentale, physique et professionnelle.</a:t>
            </a:r>
          </a:p>
          <a:p>
            <a:pPr marL="171450" lvl="0" indent="-171450">
              <a:buClr>
                <a:srgbClr val="416708"/>
              </a:buClr>
              <a:buSzPct val="100000"/>
              <a:buFont typeface="Wingdings" pitchFamily="2" charset="2"/>
              <a:buChar char="ü"/>
              <a:tabLst>
                <a:tab pos="457200" algn="l"/>
              </a:tabLst>
            </a:pPr>
            <a:r>
              <a:rPr lang="fr-FR" sz="900" dirty="0">
                <a:solidFill>
                  <a:srgbClr val="000000"/>
                </a:solidFill>
                <a:latin typeface="Trebuchet MS" panose="020B0703020202090204" pitchFamily="34" charset="0"/>
                <a:cs typeface="Arial" pitchFamily="34"/>
              </a:rPr>
              <a:t>Acquérir des techniques de gestion émotionnelle : apprendre à gérer les émotions intenses en situation et à prévenir leur accumulation au quotidien.</a:t>
            </a:r>
          </a:p>
          <a:p>
            <a:pPr marL="171450" lvl="0" indent="-171450">
              <a:buClr>
                <a:srgbClr val="416708"/>
              </a:buClr>
              <a:buSzPct val="100000"/>
              <a:buFont typeface="Wingdings" pitchFamily="2" charset="2"/>
              <a:buChar char="ü"/>
              <a:tabLst>
                <a:tab pos="457200" algn="l"/>
              </a:tabLst>
            </a:pPr>
            <a:r>
              <a:rPr lang="fr-FR" sz="900" dirty="0">
                <a:solidFill>
                  <a:srgbClr val="000000"/>
                </a:solidFill>
                <a:latin typeface="Trebuchet MS" panose="020B0703020202090204" pitchFamily="34" charset="0"/>
                <a:cs typeface="Arial" pitchFamily="34"/>
              </a:rPr>
              <a:t>Adopter une approche préventive : intégrer des pratiques d’hygiène émotionnelle pour un bien-être durable.</a:t>
            </a:r>
          </a:p>
        </p:txBody>
      </p:sp>
      <p:sp>
        <p:nvSpPr>
          <p:cNvPr id="21" name="ZoneTexte 20">
            <a:extLst>
              <a:ext uri="{FF2B5EF4-FFF2-40B4-BE49-F238E27FC236}">
                <a16:creationId xmlns:a16="http://schemas.microsoft.com/office/drawing/2014/main" id="{8D24C0F8-CFFD-FB71-412A-37A9699AF552}"/>
              </a:ext>
            </a:extLst>
          </p:cNvPr>
          <p:cNvSpPr txBox="1"/>
          <p:nvPr/>
        </p:nvSpPr>
        <p:spPr>
          <a:xfrm>
            <a:off x="2121072" y="114296"/>
            <a:ext cx="3779520" cy="307777"/>
          </a:xfrm>
          <a:prstGeom prst="rect">
            <a:avLst/>
          </a:prstGeom>
          <a:noFill/>
        </p:spPr>
        <p:txBody>
          <a:bodyPr wrap="square">
            <a:spAutoFit/>
          </a:bodyPr>
          <a:lstStyle/>
          <a:p>
            <a:pPr defTabSz="457200">
              <a:defRPr sz="1800" b="0" i="0" u="none" strike="noStrike" kern="0" cap="none" spc="0" baseline="0">
                <a:solidFill>
                  <a:srgbClr val="000000"/>
                </a:solidFill>
                <a:uFillTx/>
              </a:defRPr>
            </a:pPr>
            <a:r>
              <a:rPr lang="fr-FR" sz="1400" b="1" dirty="0">
                <a:solidFill>
                  <a:srgbClr val="416708"/>
                </a:solidFill>
                <a:latin typeface="Trebuchet MS" panose="020B0703020202090204" pitchFamily="34" charset="0"/>
              </a:rPr>
              <a:t>PROGRAMME FORMATION</a:t>
            </a:r>
          </a:p>
        </p:txBody>
      </p:sp>
      <p:sp>
        <p:nvSpPr>
          <p:cNvPr id="26" name="ZoneTexte 25">
            <a:extLst>
              <a:ext uri="{FF2B5EF4-FFF2-40B4-BE49-F238E27FC236}">
                <a16:creationId xmlns:a16="http://schemas.microsoft.com/office/drawing/2014/main" id="{F31136BB-857A-72D0-F0ED-1D7350911C59}"/>
              </a:ext>
            </a:extLst>
          </p:cNvPr>
          <p:cNvSpPr txBox="1"/>
          <p:nvPr/>
        </p:nvSpPr>
        <p:spPr>
          <a:xfrm>
            <a:off x="132083" y="8454856"/>
            <a:ext cx="1718489" cy="1292662"/>
          </a:xfrm>
          <a:prstGeom prst="rect">
            <a:avLst/>
          </a:prstGeom>
          <a:noFill/>
        </p:spPr>
        <p:txBody>
          <a:bodyPr wrap="square">
            <a:spAutoFit/>
          </a:bodyPr>
          <a:lstStyle/>
          <a:p>
            <a:pPr lvl="0" defTabSz="457200">
              <a:defRPr sz="1800" b="0" i="0" u="none" strike="noStrike" kern="0" cap="none" spc="0" baseline="0">
                <a:solidFill>
                  <a:srgbClr val="000000"/>
                </a:solidFill>
                <a:uFillTx/>
              </a:defRPr>
            </a:pPr>
            <a:r>
              <a:rPr lang="fr-FR" sz="800" b="1" kern="0" dirty="0">
                <a:solidFill>
                  <a:schemeClr val="accent2"/>
                </a:solidFill>
                <a:latin typeface="Arial Narrow" pitchFamily="34"/>
              </a:rPr>
              <a:t>          </a:t>
            </a:r>
            <a:r>
              <a:rPr lang="fr-FR" sz="800" b="1" kern="0" dirty="0">
                <a:solidFill>
                  <a:srgbClr val="416708"/>
                </a:solidFill>
                <a:latin typeface="Arial Narrow" pitchFamily="34"/>
              </a:rPr>
              <a:t>ACCESSIBILITÉ</a:t>
            </a:r>
          </a:p>
          <a:p>
            <a:pPr defTabSz="457200">
              <a:defRPr sz="1800" b="0" i="0" u="none" strike="noStrike" kern="0" cap="none" spc="0" baseline="0">
                <a:solidFill>
                  <a:srgbClr val="000000"/>
                </a:solidFill>
                <a:uFillTx/>
              </a:defRPr>
            </a:pPr>
            <a:r>
              <a:rPr lang="fr-FR" sz="800" kern="0" dirty="0">
                <a:solidFill>
                  <a:srgbClr val="000000"/>
                </a:solidFill>
                <a:latin typeface="Arial Narrow" pitchFamily="34"/>
              </a:rPr>
              <a:t>              L</a:t>
            </a:r>
            <a:r>
              <a:rPr lang="fr-FR" sz="1000" kern="0" dirty="0">
                <a:solidFill>
                  <a:srgbClr val="000000"/>
                </a:solidFill>
                <a:latin typeface="Arial Narrow" pitchFamily="34"/>
              </a:rPr>
              <a:t>a prestation est ouverte à  tout public. Pour les personnes souffrant d’un handicap et le signalant à l’inscription, une solution d’adaptation </a:t>
            </a:r>
          </a:p>
          <a:p>
            <a:pPr defTabSz="457200">
              <a:defRPr sz="1800" b="0" i="0" u="none" strike="noStrike" kern="0" cap="none" spc="0" baseline="0">
                <a:solidFill>
                  <a:srgbClr val="000000"/>
                </a:solidFill>
                <a:uFillTx/>
              </a:defRPr>
            </a:pPr>
            <a:r>
              <a:rPr lang="fr-FR" sz="1000" kern="0" dirty="0">
                <a:solidFill>
                  <a:srgbClr val="000000"/>
                </a:solidFill>
                <a:latin typeface="Arial Narrow" pitchFamily="34"/>
              </a:rPr>
              <a:t>ou de remplacement sera systématiquement recherchée. </a:t>
            </a:r>
          </a:p>
        </p:txBody>
      </p:sp>
      <p:pic>
        <p:nvPicPr>
          <p:cNvPr id="28" name="Graphique 27" descr="Personne en fauteuil roulant avec un remplissage uni">
            <a:extLst>
              <a:ext uri="{FF2B5EF4-FFF2-40B4-BE49-F238E27FC236}">
                <a16:creationId xmlns:a16="http://schemas.microsoft.com/office/drawing/2014/main" id="{F9E0D2AD-E83B-AFC2-9C1E-7056BD6881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1919" y="8405368"/>
            <a:ext cx="415168" cy="415168"/>
          </a:xfrm>
          <a:prstGeom prst="rect">
            <a:avLst/>
          </a:prstGeom>
        </p:spPr>
      </p:pic>
      <p:cxnSp>
        <p:nvCxnSpPr>
          <p:cNvPr id="34" name="Connecteur droit 33">
            <a:extLst>
              <a:ext uri="{FF2B5EF4-FFF2-40B4-BE49-F238E27FC236}">
                <a16:creationId xmlns:a16="http://schemas.microsoft.com/office/drawing/2014/main" id="{13110092-FC9D-694B-4477-F9DCAC0EEC3F}"/>
              </a:ext>
            </a:extLst>
          </p:cNvPr>
          <p:cNvCxnSpPr>
            <a:cxnSpLocks/>
          </p:cNvCxnSpPr>
          <p:nvPr/>
        </p:nvCxnSpPr>
        <p:spPr>
          <a:xfrm>
            <a:off x="0" y="9804400"/>
            <a:ext cx="7553611" cy="0"/>
          </a:xfrm>
          <a:prstGeom prst="line">
            <a:avLst/>
          </a:prstGeom>
          <a:ln w="57150">
            <a:solidFill>
              <a:srgbClr val="416708"/>
            </a:solidFill>
          </a:ln>
        </p:spPr>
        <p:style>
          <a:lnRef idx="1">
            <a:schemeClr val="accent1"/>
          </a:lnRef>
          <a:fillRef idx="0">
            <a:schemeClr val="accent1"/>
          </a:fillRef>
          <a:effectRef idx="0">
            <a:schemeClr val="accent1"/>
          </a:effectRef>
          <a:fontRef idx="minor">
            <a:schemeClr val="tx1"/>
          </a:fontRef>
        </p:style>
      </p:cxnSp>
      <p:sp>
        <p:nvSpPr>
          <p:cNvPr id="8" name="ZoneTexte 6">
            <a:extLst>
              <a:ext uri="{FF2B5EF4-FFF2-40B4-BE49-F238E27FC236}">
                <a16:creationId xmlns:a16="http://schemas.microsoft.com/office/drawing/2014/main" id="{89026205-C5BD-B19F-7A31-7F17C778D263}"/>
              </a:ext>
            </a:extLst>
          </p:cNvPr>
          <p:cNvSpPr txBox="1"/>
          <p:nvPr/>
        </p:nvSpPr>
        <p:spPr>
          <a:xfrm>
            <a:off x="2121072" y="736971"/>
            <a:ext cx="4966258" cy="400110"/>
          </a:xfrm>
          <a:prstGeom prst="rect">
            <a:avLst/>
          </a:prstGeom>
          <a:noFill/>
          <a:ln cap="flat">
            <a:noFill/>
          </a:ln>
        </p:spPr>
        <p:txBody>
          <a:bodyPr vert="horz" wrap="square" lIns="91440" tIns="45720" rIns="91440" bIns="45720" anchor="t" anchorCtr="0" compatLnSpc="1">
            <a:spAutoFit/>
          </a:bodyPr>
          <a:lstStyle/>
          <a:p>
            <a:pPr marL="0" marR="0" lvl="0" indent="0"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00" dirty="0">
                <a:effectLst/>
                <a:latin typeface="Trebuchet MS" panose="020B0703020202090204" pitchFamily="34" charset="0"/>
                <a:ea typeface="Times New Roman" panose="02020603050405020304" pitchFamily="18" charset="0"/>
              </a:rPr>
              <a:t>Développer des compétences en gestion des émotions afin de mieux répondre aux situations stressantes et émotionnellement complexe en milieu professionnel.</a:t>
            </a:r>
            <a:r>
              <a:rPr lang="fr-FR" sz="1000" dirty="0">
                <a:effectLst/>
                <a:latin typeface="Trebuchet MS" panose="020B0703020202090204" pitchFamily="34" charset="0"/>
              </a:rPr>
              <a:t> </a:t>
            </a:r>
            <a:endParaRPr lang="fr-FR" sz="1000" i="0" u="none" strike="noStrike" kern="1200" cap="none" spc="0" baseline="0" dirty="0">
              <a:uFillTx/>
              <a:latin typeface="Trebuchet MS" panose="020B0703020202090204" pitchFamily="34" charset="0"/>
              <a:cs typeface="Arial" pitchFamily="34"/>
            </a:endParaRPr>
          </a:p>
        </p:txBody>
      </p:sp>
      <p:sp>
        <p:nvSpPr>
          <p:cNvPr id="9" name="ZoneTexte 12">
            <a:extLst>
              <a:ext uri="{FF2B5EF4-FFF2-40B4-BE49-F238E27FC236}">
                <a16:creationId xmlns:a16="http://schemas.microsoft.com/office/drawing/2014/main" id="{0994F7F1-6C16-C69D-F80B-7C2F07EC2A13}"/>
              </a:ext>
            </a:extLst>
          </p:cNvPr>
          <p:cNvSpPr txBox="1"/>
          <p:nvPr/>
        </p:nvSpPr>
        <p:spPr>
          <a:xfrm>
            <a:off x="1850573" y="2926553"/>
            <a:ext cx="5544548" cy="253916"/>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050" b="1" dirty="0">
                <a:solidFill>
                  <a:srgbClr val="416708"/>
                </a:solidFill>
                <a:latin typeface="Arial Narrow" pitchFamily="34"/>
              </a:rPr>
              <a:t>LE PROGRAMME</a:t>
            </a:r>
            <a:endParaRPr lang="fr-FR" sz="600" b="0" i="0" u="none" strike="noStrike" kern="1200" cap="none" spc="0" baseline="0" dirty="0">
              <a:solidFill>
                <a:srgbClr val="416708"/>
              </a:solidFill>
              <a:uFillTx/>
              <a:latin typeface="Arial Narrow" pitchFamily="34"/>
            </a:endParaRPr>
          </a:p>
        </p:txBody>
      </p:sp>
      <p:sp>
        <p:nvSpPr>
          <p:cNvPr id="10" name="ZoneTexte 12">
            <a:extLst>
              <a:ext uri="{FF2B5EF4-FFF2-40B4-BE49-F238E27FC236}">
                <a16:creationId xmlns:a16="http://schemas.microsoft.com/office/drawing/2014/main" id="{0A4CB0F1-30C6-37AA-A957-44B56F63AC2F}"/>
              </a:ext>
            </a:extLst>
          </p:cNvPr>
          <p:cNvSpPr txBox="1"/>
          <p:nvPr/>
        </p:nvSpPr>
        <p:spPr>
          <a:xfrm>
            <a:off x="1909016" y="7817228"/>
            <a:ext cx="5271251" cy="1785104"/>
          </a:xfrm>
          <a:prstGeom prst="rect">
            <a:avLst/>
          </a:prstGeom>
          <a:noFill/>
          <a:ln cap="flat">
            <a:noFill/>
            <a:prstDash val="sysDot"/>
          </a:ln>
        </p:spPr>
        <p:txBody>
          <a:bodyPr vert="horz" wrap="square" lIns="91440" tIns="45720" rIns="91440" bIns="45720" anchor="t" anchorCtr="0" compatLnSpc="1">
            <a:spAutoFit/>
          </a:bodyPr>
          <a:lstStyle/>
          <a:p>
            <a:pPr lvl="0" defTabSz="457200">
              <a:defRPr sz="1800" b="0" i="0" u="none" strike="noStrike" kern="0" cap="none" spc="0" baseline="0">
                <a:solidFill>
                  <a:srgbClr val="000000"/>
                </a:solidFill>
                <a:uFillTx/>
              </a:defRPr>
            </a:pPr>
            <a:r>
              <a:rPr lang="fr-FR" sz="1050" b="1" dirty="0">
                <a:solidFill>
                  <a:srgbClr val="416708"/>
                </a:solidFill>
                <a:latin typeface="Trebuchet MS" panose="020B0703020202090204" pitchFamily="34" charset="0"/>
              </a:rPr>
              <a:t>MOYENS PÉDAGOGIQUES, MÉTHODES ET TECHNIQUES D’ENCADREMENT</a:t>
            </a:r>
            <a:endParaRPr lang="fr-FR" sz="600" dirty="0">
              <a:solidFill>
                <a:srgbClr val="416708"/>
              </a:solidFill>
              <a:latin typeface="Trebuchet MS" panose="020B0703020202090204" pitchFamily="34" charset="0"/>
            </a:endParaRPr>
          </a:p>
          <a:p>
            <a:pPr marL="171450" lvl="1" indent="-171450" defTabSz="457200">
              <a:buSzPct val="100000"/>
              <a:buFont typeface="Courier New" panose="02070309020205020404" pitchFamily="49" charset="0"/>
              <a:buChar char="o"/>
              <a:defRPr sz="1800" b="0" i="0" u="none" strike="noStrike" kern="0" cap="none" spc="0" baseline="0">
                <a:solidFill>
                  <a:srgbClr val="000000"/>
                </a:solidFill>
                <a:uFillTx/>
              </a:defRPr>
            </a:pPr>
            <a:r>
              <a:rPr lang="fr-FR" sz="1050" dirty="0">
                <a:latin typeface="Trebuchet MS" panose="020B0703020202090204" pitchFamily="34" charset="0"/>
              </a:rPr>
              <a:t>Accueil des stagiaires dans un salle dédiée à la formation</a:t>
            </a:r>
          </a:p>
          <a:p>
            <a:pPr marL="171450" lvl="1" indent="-171450" defTabSz="457200">
              <a:buSzPct val="100000"/>
              <a:buFont typeface="Courier New" panose="02070309020205020404" pitchFamily="49" charset="0"/>
              <a:buChar char="o"/>
              <a:defRPr sz="1800" b="0" i="0" u="none" strike="noStrike" kern="0" cap="none" spc="0" baseline="0">
                <a:solidFill>
                  <a:srgbClr val="000000"/>
                </a:solidFill>
                <a:uFillTx/>
              </a:defRPr>
            </a:pPr>
            <a:r>
              <a:rPr lang="fr-FR" sz="1050" dirty="0">
                <a:latin typeface="Trebuchet MS" panose="020B0703020202090204" pitchFamily="34" charset="0"/>
              </a:rPr>
              <a:t>Documents et supports de formation projetés</a:t>
            </a:r>
          </a:p>
          <a:p>
            <a:pPr marL="171450" lvl="1" indent="-171450" defTabSz="457200">
              <a:buSzPct val="100000"/>
              <a:buFont typeface="Courier New" panose="02070309020205020404" pitchFamily="49" charset="0"/>
              <a:buChar char="o"/>
              <a:defRPr sz="1800" b="0" i="0" u="none" strike="noStrike" kern="0" cap="none" spc="0" baseline="0">
                <a:solidFill>
                  <a:srgbClr val="000000"/>
                </a:solidFill>
                <a:uFillTx/>
              </a:defRPr>
            </a:pPr>
            <a:r>
              <a:rPr lang="fr-FR" sz="1050" dirty="0">
                <a:latin typeface="Trebuchet MS" panose="020B0703020202090204" pitchFamily="34" charset="0"/>
              </a:rPr>
              <a:t>Exposé théorique et étude de cas concrets</a:t>
            </a:r>
          </a:p>
          <a:p>
            <a:pPr marL="171450" lvl="1" indent="-171450" defTabSz="457200">
              <a:buSzPct val="100000"/>
              <a:buFont typeface="Courier New" panose="02070309020205020404" pitchFamily="49" charset="0"/>
              <a:buChar char="o"/>
              <a:defRPr sz="1800" b="0" i="0" u="none" strike="noStrike" kern="0" cap="none" spc="0" baseline="0">
                <a:solidFill>
                  <a:srgbClr val="000000"/>
                </a:solidFill>
                <a:uFillTx/>
              </a:defRPr>
            </a:pPr>
            <a:r>
              <a:rPr lang="fr-FR" sz="1050" dirty="0">
                <a:latin typeface="Trebuchet MS" panose="020B0703020202090204" pitchFamily="34" charset="0"/>
              </a:rPr>
              <a:t>Questionnaires et exercices individuels</a:t>
            </a:r>
          </a:p>
          <a:p>
            <a:pPr marL="0" lvl="1" defTabSz="457200">
              <a:buSzPct val="100000"/>
              <a:defRPr sz="1800" b="0" i="0" u="none" strike="noStrike" kern="0" cap="none" spc="0" baseline="0">
                <a:solidFill>
                  <a:srgbClr val="000000"/>
                </a:solidFill>
                <a:uFillTx/>
              </a:defRPr>
            </a:pPr>
            <a:endParaRPr lang="fr-FR" sz="700" dirty="0">
              <a:latin typeface="Trebuchet MS" panose="020B0703020202090204" pitchFamily="34" charset="0"/>
            </a:endParaRPr>
          </a:p>
          <a:p>
            <a:pPr lvl="0" defTabSz="457200">
              <a:defRPr sz="1800" b="0" i="0" u="none" strike="noStrike" kern="0" cap="none" spc="0" baseline="0">
                <a:solidFill>
                  <a:srgbClr val="000000"/>
                </a:solidFill>
                <a:uFillTx/>
              </a:defRPr>
            </a:pPr>
            <a:r>
              <a:rPr lang="fr-FR" sz="1050" b="1" dirty="0">
                <a:solidFill>
                  <a:srgbClr val="416708"/>
                </a:solidFill>
                <a:latin typeface="Trebuchet MS" panose="020B0703020202090204" pitchFamily="34" charset="0"/>
              </a:rPr>
              <a:t>MOYENS PERMETTANT DE SUIVRE L’EXÉCUTION DE L’ACTION ET SES RÉSULTATS</a:t>
            </a:r>
            <a:endParaRPr lang="fr-FR" sz="1000" dirty="0">
              <a:solidFill>
                <a:srgbClr val="416708"/>
              </a:solidFill>
              <a:latin typeface="Trebuchet MS" panose="020B0703020202090204" pitchFamily="34" charset="0"/>
            </a:endParaRPr>
          </a:p>
          <a:p>
            <a:pPr marL="171450" lvl="1" indent="-171450" defTabSz="457200">
              <a:buSzPct val="100000"/>
              <a:buFont typeface="Courier New" panose="02070309020205020404" pitchFamily="49" charset="0"/>
              <a:buChar char="o"/>
              <a:defRPr sz="1800" b="0" i="0" u="none" strike="noStrike" kern="0" cap="none" spc="0" baseline="0">
                <a:solidFill>
                  <a:srgbClr val="000000"/>
                </a:solidFill>
                <a:uFillTx/>
              </a:defRPr>
            </a:pPr>
            <a:r>
              <a:rPr lang="fr-FR" sz="1000" dirty="0">
                <a:latin typeface="Trebuchet MS" panose="020B0703020202090204" pitchFamily="34" charset="0"/>
              </a:rPr>
              <a:t>Feuilles d’émargement</a:t>
            </a:r>
          </a:p>
          <a:p>
            <a:pPr marL="171450" lvl="1" indent="-171450" defTabSz="457200">
              <a:buSzPct val="100000"/>
              <a:buFont typeface="Courier New" panose="02070309020205020404" pitchFamily="49" charset="0"/>
              <a:buChar char="o"/>
              <a:defRPr sz="1800" b="0" i="0" u="none" strike="noStrike" kern="0" cap="none" spc="0" baseline="0">
                <a:solidFill>
                  <a:srgbClr val="000000"/>
                </a:solidFill>
                <a:uFillTx/>
              </a:defRPr>
            </a:pPr>
            <a:r>
              <a:rPr lang="fr-FR" sz="1000" dirty="0">
                <a:latin typeface="Trebuchet MS" panose="020B0703020202090204" pitchFamily="34" charset="0"/>
              </a:rPr>
              <a:t>Attestation de présence</a:t>
            </a:r>
          </a:p>
          <a:p>
            <a:pPr marL="171450" lvl="1" indent="-171450" defTabSz="457200">
              <a:buSzPct val="100000"/>
              <a:buFont typeface="Courier New" panose="02070309020205020404" pitchFamily="49" charset="0"/>
              <a:buChar char="o"/>
              <a:defRPr sz="1800" b="0" i="0" u="none" strike="noStrike" kern="0" cap="none" spc="0" baseline="0">
                <a:solidFill>
                  <a:srgbClr val="000000"/>
                </a:solidFill>
                <a:uFillTx/>
              </a:defRPr>
            </a:pPr>
            <a:r>
              <a:rPr lang="fr-FR" sz="1000" dirty="0">
                <a:latin typeface="Trebuchet MS" panose="020B0703020202090204" pitchFamily="34" charset="0"/>
              </a:rPr>
              <a:t>Questionnaires de satisfaction à chaud et à froid</a:t>
            </a:r>
          </a:p>
          <a:p>
            <a:pPr marL="171450" lvl="1" indent="-171450" defTabSz="457200">
              <a:buSzPct val="100000"/>
              <a:buFont typeface="Courier New" panose="02070309020205020404" pitchFamily="49" charset="0"/>
              <a:buChar char="o"/>
              <a:defRPr sz="1800" b="0" i="0" u="none" strike="noStrike" kern="0" cap="none" spc="0" baseline="0">
                <a:solidFill>
                  <a:srgbClr val="000000"/>
                </a:solidFill>
                <a:uFillTx/>
              </a:defRPr>
            </a:pPr>
            <a:r>
              <a:rPr lang="fr-FR" sz="1000" dirty="0">
                <a:latin typeface="Trebuchet MS" panose="020B0703020202090204" pitchFamily="34" charset="0"/>
              </a:rPr>
              <a:t>Mise en situation et questionnaire d’évaluation des acquis</a:t>
            </a:r>
          </a:p>
        </p:txBody>
      </p:sp>
      <p:sp>
        <p:nvSpPr>
          <p:cNvPr id="20" name="ZoneTexte 19">
            <a:extLst>
              <a:ext uri="{FF2B5EF4-FFF2-40B4-BE49-F238E27FC236}">
                <a16:creationId xmlns:a16="http://schemas.microsoft.com/office/drawing/2014/main" id="{8A215995-A202-7B8D-C153-D77A23A543F1}"/>
              </a:ext>
            </a:extLst>
          </p:cNvPr>
          <p:cNvSpPr txBox="1"/>
          <p:nvPr/>
        </p:nvSpPr>
        <p:spPr>
          <a:xfrm>
            <a:off x="1850573" y="3180469"/>
            <a:ext cx="5558037" cy="4662815"/>
          </a:xfrm>
          <a:prstGeom prst="rect">
            <a:avLst/>
          </a:prstGeom>
          <a:noFill/>
        </p:spPr>
        <p:txBody>
          <a:bodyPr wrap="square">
            <a:spAutoFit/>
          </a:bodyPr>
          <a:lstStyle/>
          <a:p>
            <a:pPr marL="171450" indent="-171450">
              <a:buClr>
                <a:srgbClr val="FA91CA"/>
              </a:buClr>
              <a:buFont typeface="Wingdings" pitchFamily="2" charset="2"/>
              <a:buChar char="v"/>
            </a:pPr>
            <a:r>
              <a:rPr lang="fr-FR" sz="1050" b="0" dirty="0">
                <a:effectLst/>
                <a:latin typeface="Trebuchet MS" panose="020B0703020202090204" pitchFamily="34" charset="0"/>
                <a:ea typeface="Times New Roman" panose="02020603050405020304" pitchFamily="18" charset="0"/>
              </a:rPr>
              <a:t>Introduction et données sur les émotions </a:t>
            </a:r>
            <a:r>
              <a:rPr lang="fr-FR" sz="1050" dirty="0">
                <a:latin typeface="Trebuchet MS" panose="020B0703020202090204" pitchFamily="34" charset="0"/>
                <a:ea typeface="Times New Roman" panose="02020603050405020304" pitchFamily="18" charset="0"/>
              </a:rPr>
              <a:t>(0h30)</a:t>
            </a:r>
            <a:endParaRPr lang="fr-FR" sz="1050" b="1" dirty="0">
              <a:effectLst/>
              <a:latin typeface="Trebuchet MS" panose="020B0703020202090204" pitchFamily="34" charset="0"/>
              <a:ea typeface="Times New Roman" panose="02020603050405020304" pitchFamily="18" charset="0"/>
            </a:endParaRPr>
          </a:p>
          <a:p>
            <a:pPr marL="628650" lvl="1" indent="-171450">
              <a:buClr>
                <a:srgbClr val="416708"/>
              </a:buClr>
              <a:buFont typeface="Courier New" panose="02070309020205020404" pitchFamily="49" charset="0"/>
              <a:buChar char="o"/>
            </a:pPr>
            <a:r>
              <a:rPr lang="fr-FR" sz="1050" dirty="0">
                <a:effectLst/>
                <a:latin typeface="Trebuchet MS" panose="020B0703020202090204" pitchFamily="34" charset="0"/>
                <a:ea typeface="Times New Roman" panose="02020603050405020304" pitchFamily="18" charset="0"/>
              </a:rPr>
              <a:t>Définition des émotions : brève explication scientifique</a:t>
            </a:r>
          </a:p>
          <a:p>
            <a:pPr marL="628650" lvl="1" indent="-171450">
              <a:buClr>
                <a:srgbClr val="416708"/>
              </a:buClr>
              <a:buFont typeface="Courier New" panose="02070309020205020404" pitchFamily="49" charset="0"/>
              <a:buChar char="o"/>
            </a:pPr>
            <a:r>
              <a:rPr lang="fr-FR" sz="1050" dirty="0">
                <a:effectLst/>
                <a:latin typeface="Trebuchet MS" panose="020B0703020202090204" pitchFamily="34" charset="0"/>
                <a:ea typeface="Times New Roman" panose="02020603050405020304" pitchFamily="18" charset="0"/>
              </a:rPr>
              <a:t>Rôles des émotions : adaptation, communication, survie.</a:t>
            </a:r>
          </a:p>
          <a:p>
            <a:pPr marL="628650" lvl="1" indent="-171450">
              <a:buClr>
                <a:srgbClr val="416708"/>
              </a:buClr>
              <a:buFont typeface="Courier New" panose="02070309020205020404" pitchFamily="49" charset="0"/>
              <a:buChar char="o"/>
            </a:pPr>
            <a:r>
              <a:rPr lang="fr-FR" sz="1050" dirty="0">
                <a:effectLst/>
                <a:latin typeface="Trebuchet MS" panose="020B0703020202090204" pitchFamily="34" charset="0"/>
                <a:ea typeface="Times New Roman" panose="02020603050405020304" pitchFamily="18" charset="0"/>
              </a:rPr>
              <a:t>Principales émotions selon les différentes théories</a:t>
            </a:r>
            <a:endParaRPr lang="fr-FR" sz="1050" dirty="0">
              <a:latin typeface="Trebuchet MS" panose="020B0703020202090204" pitchFamily="34" charset="0"/>
              <a:ea typeface="Times New Roman" panose="02020603050405020304" pitchFamily="18" charset="0"/>
            </a:endParaRPr>
          </a:p>
          <a:p>
            <a:pPr marL="171450" lvl="0" indent="-171450">
              <a:buFont typeface="Wingdings" pitchFamily="2" charset="2"/>
              <a:buChar char="ü"/>
            </a:pPr>
            <a:endParaRPr lang="fr-FR" sz="500" dirty="0">
              <a:effectLst/>
              <a:latin typeface="Trebuchet MS" panose="020B0703020202090204" pitchFamily="34" charset="0"/>
              <a:ea typeface="Times New Roman" panose="02020603050405020304" pitchFamily="18" charset="0"/>
            </a:endParaRPr>
          </a:p>
          <a:p>
            <a:pPr marL="171450" indent="-171450">
              <a:buClr>
                <a:srgbClr val="F68EC7"/>
              </a:buClr>
              <a:buFont typeface="Wingdings" pitchFamily="2" charset="2"/>
              <a:buChar char="v"/>
            </a:pPr>
            <a:r>
              <a:rPr lang="fr-FR" sz="1050" b="0" dirty="0">
                <a:effectLst/>
                <a:latin typeface="Trebuchet MS" panose="020B0703020202090204" pitchFamily="34" charset="0"/>
                <a:ea typeface="Times New Roman" panose="02020603050405020304" pitchFamily="18" charset="0"/>
              </a:rPr>
              <a:t>Perceptions et gestion des émotions en milieu pénitentiaire (0h15)</a:t>
            </a:r>
            <a:endParaRPr lang="fr-FR" sz="1050" b="1" dirty="0">
              <a:effectLst/>
              <a:latin typeface="Trebuchet MS" panose="020B0703020202090204" pitchFamily="34" charset="0"/>
              <a:ea typeface="Times New Roman" panose="02020603050405020304" pitchFamily="18" charset="0"/>
            </a:endParaRPr>
          </a:p>
          <a:p>
            <a:pPr marL="628650" lvl="1" indent="-171450">
              <a:buClr>
                <a:srgbClr val="416708"/>
              </a:buClr>
              <a:buSzPts val="1000"/>
              <a:buFont typeface="Courier New" panose="02070309020205020404" pitchFamily="49" charset="0"/>
              <a:buChar char="o"/>
              <a:tabLst>
                <a:tab pos="457200" algn="l"/>
              </a:tabLst>
            </a:pPr>
            <a:r>
              <a:rPr lang="fr-FR" sz="1050" b="0" dirty="0">
                <a:effectLst/>
                <a:latin typeface="Trebuchet MS" panose="020B0703020202090204" pitchFamily="34" charset="0"/>
                <a:ea typeface="Times New Roman" panose="02020603050405020304" pitchFamily="18" charset="0"/>
              </a:rPr>
              <a:t>Identification des défis émotionnels</a:t>
            </a:r>
            <a:endParaRPr lang="fr-FR" sz="1050" b="1" dirty="0">
              <a:effectLst/>
              <a:latin typeface="Trebuchet MS" panose="020B0703020202090204" pitchFamily="34" charset="0"/>
              <a:ea typeface="Times New Roman" panose="02020603050405020304" pitchFamily="18" charset="0"/>
            </a:endParaRPr>
          </a:p>
          <a:p>
            <a:pPr marL="628650" lvl="1" indent="-171450">
              <a:buClr>
                <a:srgbClr val="416708"/>
              </a:buClr>
              <a:buSzPts val="1000"/>
              <a:buFont typeface="Courier New" panose="02070309020205020404" pitchFamily="49" charset="0"/>
              <a:buChar char="o"/>
              <a:tabLst>
                <a:tab pos="457200" algn="l"/>
              </a:tabLst>
            </a:pPr>
            <a:r>
              <a:rPr lang="fr-FR" sz="1050" b="0" dirty="0">
                <a:effectLst/>
                <a:latin typeface="Trebuchet MS" panose="020B0703020202090204" pitchFamily="34" charset="0"/>
                <a:ea typeface="Times New Roman" panose="02020603050405020304" pitchFamily="18" charset="0"/>
              </a:rPr>
              <a:t>Analyse des sources de stress en milieu pénitentiaire</a:t>
            </a:r>
            <a:endParaRPr lang="fr-FR" sz="1050" b="1" dirty="0">
              <a:latin typeface="Trebuchet MS" panose="020B0703020202090204" pitchFamily="34" charset="0"/>
              <a:ea typeface="Times New Roman" panose="02020603050405020304" pitchFamily="18" charset="0"/>
            </a:endParaRPr>
          </a:p>
          <a:p>
            <a:pPr marL="171450" lvl="0" indent="-171450">
              <a:buSzPts val="1000"/>
              <a:buFont typeface="Wingdings" pitchFamily="2" charset="2"/>
              <a:buChar char="ü"/>
              <a:tabLst>
                <a:tab pos="457200" algn="l"/>
              </a:tabLst>
            </a:pPr>
            <a:endParaRPr lang="fr-FR" sz="500" b="1" dirty="0">
              <a:effectLst/>
              <a:latin typeface="Trebuchet MS" panose="020B0703020202090204" pitchFamily="34" charset="0"/>
              <a:ea typeface="Times New Roman" panose="02020603050405020304" pitchFamily="18" charset="0"/>
            </a:endParaRPr>
          </a:p>
          <a:p>
            <a:pPr marL="171450" indent="-171450">
              <a:buClr>
                <a:srgbClr val="F791C9"/>
              </a:buClr>
              <a:buFont typeface="Wingdings" pitchFamily="2" charset="2"/>
              <a:buChar char="v"/>
            </a:pPr>
            <a:r>
              <a:rPr lang="fr-FR" sz="1050" b="0" dirty="0">
                <a:effectLst/>
                <a:latin typeface="Trebuchet MS" panose="020B0703020202090204" pitchFamily="34" charset="0"/>
                <a:ea typeface="Times New Roman" panose="02020603050405020304" pitchFamily="18" charset="0"/>
              </a:rPr>
              <a:t>Différence entre émotions et sentiments (0h15)</a:t>
            </a:r>
            <a:endParaRPr lang="fr-FR" sz="1050" b="1" dirty="0">
              <a:effectLst/>
              <a:latin typeface="Trebuchet MS" panose="020B0703020202090204" pitchFamily="34" charset="0"/>
              <a:ea typeface="Times New Roman" panose="02020603050405020304" pitchFamily="18" charset="0"/>
            </a:endParaRPr>
          </a:p>
          <a:p>
            <a:pPr marL="628650" lvl="1" indent="-171450">
              <a:buClr>
                <a:srgbClr val="416708"/>
              </a:buClr>
              <a:buFont typeface="Courier New" panose="02070309020205020404" pitchFamily="49" charset="0"/>
              <a:buChar char="o"/>
            </a:pPr>
            <a:r>
              <a:rPr lang="fr-FR" sz="1050" dirty="0">
                <a:effectLst/>
                <a:latin typeface="Trebuchet MS" panose="020B0703020202090204" pitchFamily="34" charset="0"/>
                <a:ea typeface="Times New Roman" panose="02020603050405020304" pitchFamily="18" charset="0"/>
              </a:rPr>
              <a:t>Définition et différences </a:t>
            </a:r>
          </a:p>
          <a:p>
            <a:pPr marL="628650" lvl="1" indent="-171450">
              <a:buClr>
                <a:srgbClr val="416708"/>
              </a:buClr>
              <a:buFont typeface="Courier New" panose="02070309020205020404" pitchFamily="49" charset="0"/>
              <a:buChar char="o"/>
            </a:pPr>
            <a:r>
              <a:rPr lang="fr-FR" sz="1050" dirty="0">
                <a:effectLst/>
                <a:latin typeface="Trebuchet MS" panose="020B0703020202090204" pitchFamily="34" charset="0"/>
                <a:ea typeface="Times New Roman" panose="02020603050405020304" pitchFamily="18" charset="0"/>
              </a:rPr>
              <a:t>Exemples pratiques</a:t>
            </a:r>
            <a:endParaRPr lang="fr-FR" sz="1050" dirty="0">
              <a:latin typeface="Trebuchet MS" panose="020B0703020202090204" pitchFamily="34" charset="0"/>
              <a:ea typeface="Times New Roman" panose="02020603050405020304" pitchFamily="18" charset="0"/>
            </a:endParaRPr>
          </a:p>
          <a:p>
            <a:pPr marL="171450" lvl="0" indent="-171450">
              <a:buFont typeface="Wingdings" pitchFamily="2" charset="2"/>
              <a:buChar char="ü"/>
            </a:pPr>
            <a:endParaRPr lang="fr-FR" sz="500" dirty="0">
              <a:effectLst/>
              <a:latin typeface="Trebuchet MS" panose="020B0703020202090204" pitchFamily="34" charset="0"/>
              <a:ea typeface="Times New Roman" panose="02020603050405020304" pitchFamily="18" charset="0"/>
            </a:endParaRPr>
          </a:p>
          <a:p>
            <a:pPr marL="171450" indent="-171450">
              <a:buClr>
                <a:srgbClr val="F48CC5"/>
              </a:buClr>
              <a:buFont typeface="Wingdings" pitchFamily="2" charset="2"/>
              <a:buChar char="v"/>
            </a:pPr>
            <a:r>
              <a:rPr lang="fr-FR" sz="1050" b="0" dirty="0">
                <a:effectLst/>
                <a:latin typeface="Trebuchet MS" panose="020B0703020202090204" pitchFamily="34" charset="0"/>
                <a:ea typeface="Times New Roman" panose="02020603050405020304" pitchFamily="18" charset="0"/>
              </a:rPr>
              <a:t>Chiffres et impact des émotions sur le corps (0h30)</a:t>
            </a:r>
            <a:endParaRPr lang="fr-FR" sz="1050" b="1" dirty="0">
              <a:latin typeface="Trebuchet MS" panose="020B0703020202090204" pitchFamily="34" charset="0"/>
              <a:ea typeface="Times New Roman" panose="02020603050405020304" pitchFamily="18" charset="0"/>
            </a:endParaRPr>
          </a:p>
          <a:p>
            <a:pPr marL="628650" lvl="1" indent="-171450">
              <a:buClr>
                <a:srgbClr val="416708"/>
              </a:buClr>
              <a:buFont typeface="Courier New" panose="02070309020205020404" pitchFamily="49" charset="0"/>
              <a:buChar char="o"/>
            </a:pPr>
            <a:r>
              <a:rPr lang="fr-FR" sz="1050" dirty="0">
                <a:effectLst/>
                <a:latin typeface="Trebuchet MS" panose="020B0703020202090204" pitchFamily="34" charset="0"/>
                <a:ea typeface="Times New Roman" panose="02020603050405020304" pitchFamily="18" charset="0"/>
              </a:rPr>
              <a:t>Données clés (taux de stress, troubles psychosomatiques, impacts sur la performance)</a:t>
            </a:r>
          </a:p>
          <a:p>
            <a:pPr marL="628650" lvl="1" indent="-171450">
              <a:buClr>
                <a:srgbClr val="416708"/>
              </a:buClr>
              <a:buFont typeface="Courier New" panose="02070309020205020404" pitchFamily="49" charset="0"/>
              <a:buChar char="o"/>
            </a:pPr>
            <a:r>
              <a:rPr lang="fr-FR" sz="1050" dirty="0">
                <a:effectLst/>
                <a:latin typeface="Trebuchet MS" panose="020B0703020202090204" pitchFamily="34" charset="0"/>
                <a:ea typeface="Times New Roman" panose="02020603050405020304" pitchFamily="18" charset="0"/>
              </a:rPr>
              <a:t>Physiologie des émotions : rythme cardiaque, respiration, tension musculaire, etc.</a:t>
            </a:r>
          </a:p>
          <a:p>
            <a:pPr marL="171450" lvl="0" indent="-171450">
              <a:buFont typeface="Wingdings" pitchFamily="2" charset="2"/>
              <a:buChar char="ü"/>
            </a:pPr>
            <a:endParaRPr lang="fr-FR" sz="500" dirty="0">
              <a:effectLst/>
              <a:latin typeface="Trebuchet MS" panose="020B0703020202090204" pitchFamily="34" charset="0"/>
              <a:ea typeface="Times New Roman" panose="02020603050405020304" pitchFamily="18" charset="0"/>
            </a:endParaRPr>
          </a:p>
          <a:p>
            <a:pPr marL="171450" indent="-171450">
              <a:buClr>
                <a:srgbClr val="F48CC5"/>
              </a:buClr>
              <a:buFont typeface="Wingdings" pitchFamily="2" charset="2"/>
              <a:buChar char="v"/>
            </a:pPr>
            <a:r>
              <a:rPr lang="fr-FR" sz="1050" b="0" dirty="0">
                <a:effectLst/>
                <a:latin typeface="Trebuchet MS" panose="020B0703020202090204" pitchFamily="34" charset="0"/>
                <a:ea typeface="Times New Roman" panose="02020603050405020304" pitchFamily="18" charset="0"/>
              </a:rPr>
              <a:t>Répondre aux émotions désagréables (1h30) : </a:t>
            </a:r>
          </a:p>
          <a:p>
            <a:pPr marL="628650" lvl="1" indent="-171450">
              <a:buClr>
                <a:srgbClr val="416708"/>
              </a:buClr>
              <a:buFont typeface="Courier New" panose="02070309020205020404" pitchFamily="49" charset="0"/>
              <a:buChar char="o"/>
            </a:pPr>
            <a:r>
              <a:rPr lang="fr-FR" sz="1050" dirty="0">
                <a:latin typeface="Trebuchet MS" panose="020B0703020202090204" pitchFamily="34" charset="0"/>
                <a:ea typeface="Times New Roman" panose="02020603050405020304" pitchFamily="18" charset="0"/>
              </a:rPr>
              <a:t>S</a:t>
            </a:r>
            <a:r>
              <a:rPr lang="fr-FR" sz="1050" b="0" dirty="0">
                <a:effectLst/>
                <a:latin typeface="Trebuchet MS" panose="020B0703020202090204" pitchFamily="34" charset="0"/>
                <a:ea typeface="Times New Roman" panose="02020603050405020304" pitchFamily="18" charset="0"/>
              </a:rPr>
              <a:t>tratégies immédiates : </a:t>
            </a:r>
            <a:r>
              <a:rPr lang="fr-FR" sz="1050" dirty="0">
                <a:effectLst/>
                <a:latin typeface="Trebuchet MS" panose="020B0703020202090204" pitchFamily="34" charset="0"/>
                <a:ea typeface="Times New Roman" panose="02020603050405020304" pitchFamily="18" charset="0"/>
              </a:rPr>
              <a:t>Techniques immédiates </a:t>
            </a:r>
            <a:r>
              <a:rPr lang="fr-FR" sz="1050" dirty="0">
                <a:latin typeface="Trebuchet MS" panose="020B0703020202090204" pitchFamily="34" charset="0"/>
                <a:ea typeface="Times New Roman" panose="02020603050405020304" pitchFamily="18" charset="0"/>
              </a:rPr>
              <a:t>(</a:t>
            </a:r>
            <a:r>
              <a:rPr lang="fr-FR" sz="1050" dirty="0">
                <a:effectLst/>
                <a:latin typeface="Trebuchet MS" panose="020B0703020202090204" pitchFamily="34" charset="0"/>
                <a:ea typeface="Times New Roman" panose="02020603050405020304" pitchFamily="18" charset="0"/>
              </a:rPr>
              <a:t>respiration abdominale, ancrage, pause cognitive) et importance de l’autorégulation émotionnelle.</a:t>
            </a:r>
          </a:p>
          <a:p>
            <a:pPr lvl="1">
              <a:buClr>
                <a:srgbClr val="416708"/>
              </a:buClr>
            </a:pPr>
            <a:endParaRPr lang="fr-FR" sz="400" dirty="0">
              <a:latin typeface="Trebuchet MS" panose="020B0703020202090204" pitchFamily="34" charset="0"/>
              <a:ea typeface="Times New Roman" panose="02020603050405020304" pitchFamily="18" charset="0"/>
            </a:endParaRPr>
          </a:p>
          <a:p>
            <a:pPr marL="628650" lvl="1" indent="-171450">
              <a:buClr>
                <a:srgbClr val="416708"/>
              </a:buClr>
              <a:buFont typeface="Courier New" panose="02070309020205020404" pitchFamily="49" charset="0"/>
              <a:buChar char="o"/>
            </a:pPr>
            <a:r>
              <a:rPr lang="fr-FR" sz="1050" b="0" dirty="0">
                <a:effectLst/>
                <a:latin typeface="Trebuchet MS" panose="020B0703020202090204" pitchFamily="34" charset="0"/>
                <a:ea typeface="Times New Roman" panose="02020603050405020304" pitchFamily="18" charset="0"/>
              </a:rPr>
              <a:t>Stratégies sur le reste de la journée : </a:t>
            </a:r>
            <a:r>
              <a:rPr lang="fr-FR" sz="1050" dirty="0">
                <a:effectLst/>
                <a:latin typeface="Trebuchet MS" panose="020B0703020202090204" pitchFamily="34" charset="0"/>
                <a:ea typeface="Times New Roman" panose="02020603050405020304" pitchFamily="18" charset="0"/>
              </a:rPr>
              <a:t>Déconnexion émotionnelle après le travail ( importance des routines de décompression) et gestion émotionnelle collective (entraide et débriefing entre collègues).</a:t>
            </a:r>
          </a:p>
          <a:p>
            <a:pPr lvl="1">
              <a:buClr>
                <a:srgbClr val="416708"/>
              </a:buClr>
            </a:pPr>
            <a:endParaRPr lang="fr-FR" sz="400" dirty="0">
              <a:latin typeface="Trebuchet MS" panose="020B0703020202090204" pitchFamily="34" charset="0"/>
              <a:ea typeface="Times New Roman" panose="02020603050405020304" pitchFamily="18" charset="0"/>
            </a:endParaRPr>
          </a:p>
          <a:p>
            <a:pPr marL="628650" lvl="1" indent="-171450">
              <a:buClr>
                <a:srgbClr val="416708"/>
              </a:buClr>
              <a:buFont typeface="Courier New" panose="02070309020205020404" pitchFamily="49" charset="0"/>
              <a:buChar char="o"/>
            </a:pPr>
            <a:r>
              <a:rPr lang="fr-FR" sz="1050" b="0" dirty="0">
                <a:effectLst/>
                <a:latin typeface="Trebuchet MS" panose="020B0703020202090204" pitchFamily="34" charset="0"/>
                <a:ea typeface="Times New Roman" panose="02020603050405020304" pitchFamily="18" charset="0"/>
              </a:rPr>
              <a:t>Stratégies en général : </a:t>
            </a:r>
            <a:r>
              <a:rPr lang="fr-FR" sz="1050" dirty="0">
                <a:effectLst/>
                <a:latin typeface="Trebuchet MS" panose="020B0703020202090204" pitchFamily="34" charset="0"/>
                <a:ea typeface="Times New Roman" panose="02020603050405020304" pitchFamily="18" charset="0"/>
              </a:rPr>
              <a:t>Hygiène émotionnelle </a:t>
            </a:r>
            <a:r>
              <a:rPr lang="fr-FR" sz="1050" dirty="0">
                <a:latin typeface="Trebuchet MS" panose="020B0703020202090204" pitchFamily="34" charset="0"/>
                <a:ea typeface="Times New Roman" panose="02020603050405020304" pitchFamily="18" charset="0"/>
              </a:rPr>
              <a:t>(</a:t>
            </a:r>
            <a:r>
              <a:rPr lang="fr-FR" sz="1050" dirty="0">
                <a:effectLst/>
                <a:latin typeface="Trebuchet MS" panose="020B0703020202090204" pitchFamily="34" charset="0"/>
                <a:ea typeface="Times New Roman" panose="02020603050405020304" pitchFamily="18" charset="0"/>
              </a:rPr>
              <a:t>sommeil, alimentation, activités équilibrantes), Identification des déclencheurs émotionnels et travail sur les schémas récurrents et Techniques avancées </a:t>
            </a:r>
            <a:r>
              <a:rPr lang="fr-FR" sz="1050" dirty="0">
                <a:latin typeface="Trebuchet MS" panose="020B0703020202090204" pitchFamily="34" charset="0"/>
                <a:ea typeface="Times New Roman" panose="02020603050405020304" pitchFamily="18" charset="0"/>
              </a:rPr>
              <a:t>(</a:t>
            </a:r>
            <a:r>
              <a:rPr lang="fr-FR" sz="1050" dirty="0">
                <a:effectLst/>
                <a:latin typeface="Trebuchet MS" panose="020B0703020202090204" pitchFamily="34" charset="0"/>
                <a:ea typeface="Times New Roman" panose="02020603050405020304" pitchFamily="18" charset="0"/>
              </a:rPr>
              <a:t>visualisation positive, gratitude, journaling émotionnel)</a:t>
            </a:r>
          </a:p>
        </p:txBody>
      </p:sp>
      <p:cxnSp>
        <p:nvCxnSpPr>
          <p:cNvPr id="23" name="Connecteur droit 20">
            <a:extLst>
              <a:ext uri="{FF2B5EF4-FFF2-40B4-BE49-F238E27FC236}">
                <a16:creationId xmlns:a16="http://schemas.microsoft.com/office/drawing/2014/main" id="{B2ABF248-7215-043D-2091-50F218D491EE}"/>
              </a:ext>
            </a:extLst>
          </p:cNvPr>
          <p:cNvCxnSpPr>
            <a:cxnSpLocks/>
          </p:cNvCxnSpPr>
          <p:nvPr/>
        </p:nvCxnSpPr>
        <p:spPr>
          <a:xfrm>
            <a:off x="1822943" y="1392365"/>
            <a:ext cx="27793" cy="8280000"/>
          </a:xfrm>
          <a:prstGeom prst="straightConnector1">
            <a:avLst/>
          </a:prstGeom>
          <a:noFill/>
          <a:ln w="9525" cap="flat">
            <a:solidFill>
              <a:srgbClr val="416708"/>
            </a:solidFill>
            <a:prstDash val="sysDot"/>
            <a:miter/>
          </a:ln>
        </p:spPr>
      </p:cxnSp>
      <p:pic>
        <p:nvPicPr>
          <p:cNvPr id="17" name="Image 16">
            <a:extLst>
              <a:ext uri="{FF2B5EF4-FFF2-40B4-BE49-F238E27FC236}">
                <a16:creationId xmlns:a16="http://schemas.microsoft.com/office/drawing/2014/main" id="{90E2E683-E932-DB83-8D34-C48F8E2BA004}"/>
              </a:ext>
            </a:extLst>
          </p:cNvPr>
          <p:cNvPicPr>
            <a:picLocks noChangeAspect="1"/>
          </p:cNvPicPr>
          <p:nvPr/>
        </p:nvPicPr>
        <p:blipFill>
          <a:blip r:embed="rId4">
            <a:extLst>
              <a:ext uri="{28A0092B-C50C-407E-A947-70E740481C1C}">
                <a14:useLocalDpi xmlns:a14="http://schemas.microsoft.com/office/drawing/2010/main" val="0"/>
              </a:ext>
            </a:extLst>
          </a:blip>
          <a:srcRect l="13906" t="23082" r="15823" b="16920"/>
          <a:stretch/>
        </p:blipFill>
        <p:spPr>
          <a:xfrm>
            <a:off x="111387" y="282780"/>
            <a:ext cx="1810553" cy="904186"/>
          </a:xfrm>
          <a:prstGeom prst="rect">
            <a:avLst/>
          </a:prstGeom>
        </p:spPr>
      </p:pic>
      <p:pic>
        <p:nvPicPr>
          <p:cNvPr id="19" name="Image 18" descr="Une image contenant fleur&#10;&#10;Description générée automatiquement">
            <a:extLst>
              <a:ext uri="{FF2B5EF4-FFF2-40B4-BE49-F238E27FC236}">
                <a16:creationId xmlns:a16="http://schemas.microsoft.com/office/drawing/2014/main" id="{2D3189B2-56EC-2083-1D6F-F6AD0011D1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5507" y="9911764"/>
            <a:ext cx="368057" cy="440170"/>
          </a:xfrm>
          <a:prstGeom prst="rect">
            <a:avLst/>
          </a:prstGeom>
        </p:spPr>
      </p:pic>
      <p:sp>
        <p:nvSpPr>
          <p:cNvPr id="3" name="ZoneTexte 2">
            <a:extLst>
              <a:ext uri="{FF2B5EF4-FFF2-40B4-BE49-F238E27FC236}">
                <a16:creationId xmlns:a16="http://schemas.microsoft.com/office/drawing/2014/main" id="{849B1244-D002-E6AD-88E7-2CE35632039A}"/>
              </a:ext>
            </a:extLst>
          </p:cNvPr>
          <p:cNvSpPr txBox="1"/>
          <p:nvPr/>
        </p:nvSpPr>
        <p:spPr>
          <a:xfrm>
            <a:off x="6468264" y="10187106"/>
            <a:ext cx="926857" cy="230832"/>
          </a:xfrm>
          <a:prstGeom prst="rect">
            <a:avLst/>
          </a:prstGeom>
          <a:noFill/>
        </p:spPr>
        <p:txBody>
          <a:bodyPr wrap="none" rtlCol="0">
            <a:spAutoFit/>
          </a:bodyPr>
          <a:lstStyle/>
          <a:p>
            <a:r>
              <a:rPr lang="fr-FR" sz="900" dirty="0"/>
              <a:t>Décembre 2024</a:t>
            </a:r>
          </a:p>
        </p:txBody>
      </p:sp>
      <p:pic>
        <p:nvPicPr>
          <p:cNvPr id="13" name="Image 12" descr="Une image contenant Visage humain, sourire, personne, habits&#10;&#10;Description générée automatiquement">
            <a:extLst>
              <a:ext uri="{FF2B5EF4-FFF2-40B4-BE49-F238E27FC236}">
                <a16:creationId xmlns:a16="http://schemas.microsoft.com/office/drawing/2014/main" id="{4BEC82D6-9D5B-FA4B-27EC-FA55E6555C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1187" y="5352161"/>
            <a:ext cx="894116" cy="89411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F3F284D-CDEB-BF55-BEE7-FCCA7865AE97}"/>
              </a:ext>
            </a:extLst>
          </p:cNvPr>
          <p:cNvSpPr txBox="1"/>
          <p:nvPr/>
        </p:nvSpPr>
        <p:spPr>
          <a:xfrm>
            <a:off x="199496" y="807692"/>
            <a:ext cx="3580341" cy="8540800"/>
          </a:xfrm>
          <a:prstGeom prst="rect">
            <a:avLst/>
          </a:prstGeom>
          <a:noFill/>
        </p:spPr>
        <p:txBody>
          <a:bodyPr wrap="square" rtlCol="0">
            <a:spAutoFit/>
          </a:bodyPr>
          <a:lstStyle/>
          <a:p>
            <a:pPr marL="38100" algn="just">
              <a:tabLst>
                <a:tab pos="1350645" algn="l"/>
              </a:tabLst>
            </a:pPr>
            <a:r>
              <a:rPr lang="fr-FR" sz="900" b="1" dirty="0">
                <a:solidFill>
                  <a:srgbClr val="000000"/>
                </a:solidFill>
                <a:effectLst/>
                <a:highlight>
                  <a:srgbClr val="FFFFFF"/>
                </a:highlight>
                <a:latin typeface="Calibri" panose="020F0502020204030204" pitchFamily="34" charset="0"/>
                <a:ea typeface="Times New Roman" panose="02020603050405020304" pitchFamily="18" charset="0"/>
              </a:rPr>
              <a:t>1- OBJET ET CHAMP D’APPLICATION</a:t>
            </a:r>
            <a:endParaRPr lang="fr-FR" sz="900" dirty="0">
              <a:effectLst/>
              <a:highlight>
                <a:srgbClr val="FFFFFF"/>
              </a:highlight>
              <a:latin typeface="Times New Roman" panose="02020603050405020304" pitchFamily="18" charset="0"/>
              <a:ea typeface="Times New Roman" panose="02020603050405020304" pitchFamily="18" charset="0"/>
            </a:endParaRPr>
          </a:p>
          <a:p>
            <a:pPr marL="38100" algn="just">
              <a:tabLst>
                <a:tab pos="1350645" algn="l"/>
              </a:tabLst>
            </a:pPr>
            <a:r>
              <a:rPr lang="fr-FR" sz="900" dirty="0">
                <a:solidFill>
                  <a:srgbClr val="000000"/>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Toute commande de prestation à EI GAABÉ implique, pour le Client, l’acceptation sans réserve et son adhésion pleine et entière aux présentes conditions générales de vente.</a:t>
            </a:r>
          </a:p>
          <a:p>
            <a:pPr marL="38100" algn="just">
              <a:tabLst>
                <a:tab pos="1350645" algn="l"/>
              </a:tabLst>
            </a:pPr>
            <a:endParaRPr lang="fr-FR" sz="900" dirty="0">
              <a:effectLst/>
              <a:highlight>
                <a:srgbClr val="FFFFFF"/>
              </a:highlight>
              <a:latin typeface="Times New Roman" panose="02020603050405020304" pitchFamily="18" charset="0"/>
              <a:ea typeface="Times New Roman" panose="02020603050405020304" pitchFamily="18" charset="0"/>
            </a:endParaRPr>
          </a:p>
          <a:p>
            <a:pPr marL="38100" algn="just">
              <a:tabLst>
                <a:tab pos="1350645" algn="l"/>
              </a:tabLst>
            </a:pPr>
            <a:r>
              <a:rPr lang="fr-FR" sz="900" b="1" dirty="0">
                <a:solidFill>
                  <a:srgbClr val="000000"/>
                </a:solidFill>
                <a:effectLst/>
                <a:highlight>
                  <a:srgbClr val="FFFFFF"/>
                </a:highlight>
                <a:latin typeface="Calibri" panose="020F0502020204030204" pitchFamily="34" charset="0"/>
                <a:ea typeface="Times New Roman" panose="02020603050405020304" pitchFamily="18" charset="0"/>
              </a:rPr>
              <a:t>2- DOCUMENTS CONTRACTUELS</a:t>
            </a:r>
            <a:endParaRPr lang="fr-FR" sz="900" dirty="0">
              <a:effectLst/>
              <a:highlight>
                <a:srgbClr val="FFFFFF"/>
              </a:highlight>
              <a:latin typeface="Times New Roman" panose="02020603050405020304" pitchFamily="18" charset="0"/>
              <a:ea typeface="Times New Roman" panose="02020603050405020304" pitchFamily="18" charset="0"/>
            </a:endParaRPr>
          </a:p>
          <a:p>
            <a:pPr marL="38100" algn="just">
              <a:tabLst>
                <a:tab pos="1350645" algn="l"/>
              </a:tabLst>
            </a:pPr>
            <a:r>
              <a:rPr lang="fr-FR" sz="900" dirty="0">
                <a:solidFill>
                  <a:srgbClr val="000000"/>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L'achat de prestation à EI GAABÉ prend l'une des formes suivantes : un bon de commande émis par le Client reprenant les mentions exactes d'un devis préalable de EI GAABÉ, une convention de formation professionnelle, un contrat de prestation de service.</a:t>
            </a:r>
          </a:p>
          <a:p>
            <a:pPr marL="38100" algn="just">
              <a:tabLst>
                <a:tab pos="1350645" algn="l"/>
              </a:tabLst>
            </a:pPr>
            <a:endParaRPr lang="fr-FR" sz="900" dirty="0">
              <a:effectLst/>
              <a:highlight>
                <a:srgbClr val="FFFFFF"/>
              </a:highlight>
              <a:latin typeface="Times New Roman" panose="02020603050405020304" pitchFamily="18" charset="0"/>
              <a:ea typeface="Times New Roman" panose="02020603050405020304" pitchFamily="18" charset="0"/>
            </a:endParaRPr>
          </a:p>
          <a:p>
            <a:pPr marL="38100" algn="just">
              <a:tabLst>
                <a:tab pos="1350645" algn="l"/>
              </a:tabLst>
            </a:pPr>
            <a:r>
              <a:rPr lang="fr-FR" sz="900" b="1" dirty="0">
                <a:solidFill>
                  <a:srgbClr val="000000"/>
                </a:solidFill>
                <a:effectLst/>
                <a:highlight>
                  <a:srgbClr val="FFFFFF"/>
                </a:highlight>
                <a:latin typeface="Calibri" panose="020F0502020204030204" pitchFamily="34" charset="0"/>
                <a:ea typeface="Times New Roman" panose="02020603050405020304" pitchFamily="18" charset="0"/>
              </a:rPr>
              <a:t>3- OBLIGATIONS DU PRESTATAIRE DE FORMATION</a:t>
            </a:r>
            <a:endParaRPr lang="fr-FR" sz="900" dirty="0">
              <a:effectLst/>
              <a:highlight>
                <a:srgbClr val="FFFFFF"/>
              </a:highlight>
              <a:latin typeface="Times New Roman" panose="02020603050405020304" pitchFamily="18" charset="0"/>
              <a:ea typeface="Times New Roman" panose="02020603050405020304" pitchFamily="18" charset="0"/>
            </a:endParaRPr>
          </a:p>
          <a:p>
            <a:pPr lvl="0" algn="just">
              <a:tabLst>
                <a:tab pos="1350645" algn="l"/>
              </a:tabLst>
            </a:pPr>
            <a:r>
              <a:rPr lang="fr-FR" sz="900" dirty="0">
                <a:solidFill>
                  <a:srgbClr val="000000"/>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 Les formateurs agissant pour le compte de EI GAABÉ s’engagent sur une obligation de moyens et font diligence pour mettre tout leur art et leur savoir-faire à l’atteinte des objectifs fixés et des résultats attendus.</a:t>
            </a:r>
            <a:endParaRPr lang="fr-FR" sz="900" dirty="0">
              <a:effectLst/>
              <a:highlight>
                <a:srgbClr val="FFFFFF"/>
              </a:highlight>
              <a:latin typeface="Times New Roman" panose="02020603050405020304" pitchFamily="18" charset="0"/>
              <a:ea typeface="Times New Roman" panose="02020603050405020304" pitchFamily="18" charset="0"/>
            </a:endParaRPr>
          </a:p>
          <a:p>
            <a:pPr lvl="0" algn="just">
              <a:tabLst>
                <a:tab pos="1350645" algn="l"/>
              </a:tabLst>
            </a:pPr>
            <a:r>
              <a:rPr lang="fr-FR" sz="900" dirty="0">
                <a:solidFill>
                  <a:srgbClr val="000000"/>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 A l’issue de la formation, les formateurs de EI GAABÉ remettent au Client une attestation de présence pour chacun des participants.</a:t>
            </a:r>
            <a:endParaRPr lang="fr-FR" sz="900" dirty="0">
              <a:effectLst/>
              <a:highlight>
                <a:srgbClr val="FFFFFF"/>
              </a:highlight>
              <a:latin typeface="Times New Roman" panose="02020603050405020304" pitchFamily="18" charset="0"/>
              <a:ea typeface="Times New Roman" panose="02020603050405020304" pitchFamily="18" charset="0"/>
            </a:endParaRPr>
          </a:p>
          <a:p>
            <a:pPr marL="38100" algn="just">
              <a:tabLst>
                <a:tab pos="1350645" algn="l"/>
              </a:tabLst>
            </a:pPr>
            <a:r>
              <a:rPr lang="fr-FR" sz="900" b="1" dirty="0">
                <a:solidFill>
                  <a:srgbClr val="000000"/>
                </a:solidFill>
                <a:effectLst/>
                <a:highlight>
                  <a:srgbClr val="FFFFFF"/>
                </a:highlight>
                <a:latin typeface="Calibri" panose="020F0502020204030204" pitchFamily="34" charset="0"/>
                <a:ea typeface="Times New Roman" panose="02020603050405020304" pitchFamily="18" charset="0"/>
              </a:rPr>
              <a:t>4- OBLIGATIONS DU CLIENT</a:t>
            </a:r>
            <a:endParaRPr lang="fr-FR" sz="900" dirty="0">
              <a:effectLst/>
              <a:highlight>
                <a:srgbClr val="FFFFFF"/>
              </a:highlight>
              <a:latin typeface="Times New Roman" panose="02020603050405020304" pitchFamily="18" charset="0"/>
              <a:ea typeface="Times New Roman" panose="02020603050405020304" pitchFamily="18" charset="0"/>
            </a:endParaRPr>
          </a:p>
          <a:p>
            <a:pPr lvl="0" algn="just">
              <a:tabLst>
                <a:tab pos="1350645" algn="l"/>
              </a:tabLst>
            </a:pPr>
            <a:r>
              <a:rPr lang="fr-FR" sz="900" dirty="0">
                <a:solidFill>
                  <a:srgbClr val="000000"/>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 Dès la passation de la commande, EI GAABÉ fait parvenir au Client le contrat de prestation ou la convention de formation en double exemplaire. Le Client s'engage à retourner à EI GAABÉ un exemplaire signé de ce document dans les plus brefs délais, et avant le début de l’intervention. La remise de ce document doit être accompagnée d’une avance de 30% du prix de la prestation, solde payable à l’issue de l’intervention. </a:t>
            </a:r>
            <a:endParaRPr lang="fr-FR" sz="900" dirty="0">
              <a:effectLst/>
              <a:highlight>
                <a:srgbClr val="FFFFFF"/>
              </a:highlight>
              <a:latin typeface="Times New Roman" panose="02020603050405020304" pitchFamily="18" charset="0"/>
              <a:ea typeface="Times New Roman" panose="02020603050405020304" pitchFamily="18" charset="0"/>
            </a:endParaRPr>
          </a:p>
          <a:p>
            <a:pPr lvl="0" algn="just">
              <a:tabLst>
                <a:tab pos="1350645" algn="l"/>
              </a:tabLst>
            </a:pPr>
            <a:r>
              <a:rPr lang="fr-FR" sz="900" dirty="0">
                <a:solidFill>
                  <a:srgbClr val="000000"/>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 Si un OPCO règle tout ou partie de la facture, le Client s’engage à effectuer les démarches nécessaires et à fournir à EI GAABÉ l’attestation de prise en charge. </a:t>
            </a:r>
            <a:endParaRPr lang="fr-FR" sz="900" dirty="0">
              <a:effectLst/>
              <a:highlight>
                <a:srgbClr val="FFFFFF"/>
              </a:highlight>
              <a:latin typeface="Times New Roman" panose="02020603050405020304" pitchFamily="18" charset="0"/>
              <a:ea typeface="Times New Roman" panose="02020603050405020304" pitchFamily="18" charset="0"/>
            </a:endParaRPr>
          </a:p>
          <a:p>
            <a:pPr lvl="0" algn="just">
              <a:tabLst>
                <a:tab pos="1350645" algn="l"/>
              </a:tabLst>
            </a:pPr>
            <a:r>
              <a:rPr lang="fr-FR" sz="900" dirty="0">
                <a:solidFill>
                  <a:srgbClr val="000000"/>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 S’il est une personne physique, le Client dispose d’un délai de rétractation d’une durée de 10 jours après l’édition de la Convention. Passé ce délai, il règle à EI GAABÉ 30% du prix de la formation sauf stipulation expresse de la part de EI GAABÉ (art. 6353-6 et 6353-7 du Code du Travail). L’acompte restera acquis à EI GAABÉ si le Client renonce à la formation.</a:t>
            </a:r>
            <a:endParaRPr lang="fr-FR" sz="900" dirty="0">
              <a:effectLst/>
              <a:highlight>
                <a:srgbClr val="FFFFFF"/>
              </a:highlight>
              <a:latin typeface="Times New Roman" panose="02020603050405020304" pitchFamily="18" charset="0"/>
              <a:ea typeface="Times New Roman" panose="02020603050405020304" pitchFamily="18" charset="0"/>
            </a:endParaRPr>
          </a:p>
          <a:p>
            <a:pPr lvl="0" algn="just">
              <a:tabLst>
                <a:tab pos="1350645" algn="l"/>
              </a:tabLst>
            </a:pPr>
            <a:r>
              <a:rPr lang="fr-FR" sz="900" dirty="0">
                <a:solidFill>
                  <a:srgbClr val="000000"/>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 En cas de formation sur site, le Client met à la disposition de EI GAABÉ l’équipement adéquat, notamment une pièce équipée pouvant accueillir tous les participants dans des conditions favorables. Il fait lui-même son affaire de la convocation des participants, sauf accord avec EI GAABÉ, et s’assure de leur présence.</a:t>
            </a:r>
          </a:p>
          <a:p>
            <a:pPr marL="342900" lvl="0" indent="-342900" algn="just">
              <a:buFont typeface="Wingdings" pitchFamily="2" charset="2"/>
              <a:buChar char=""/>
              <a:tabLst>
                <a:tab pos="1350645" algn="l"/>
              </a:tabLst>
            </a:pPr>
            <a:endParaRPr lang="fr-FR" sz="900" dirty="0">
              <a:effectLst/>
              <a:highlight>
                <a:srgbClr val="FFFFFF"/>
              </a:highlight>
              <a:latin typeface="Times New Roman" panose="02020603050405020304" pitchFamily="18" charset="0"/>
              <a:ea typeface="Times New Roman" panose="02020603050405020304" pitchFamily="18" charset="0"/>
            </a:endParaRPr>
          </a:p>
          <a:p>
            <a:pPr marL="38100" algn="just">
              <a:tabLst>
                <a:tab pos="1350645" algn="l"/>
              </a:tabLst>
            </a:pPr>
            <a:r>
              <a:rPr lang="fr-FR" sz="900" b="1" dirty="0">
                <a:solidFill>
                  <a:srgbClr val="000000"/>
                </a:solidFill>
                <a:effectLst/>
                <a:highlight>
                  <a:srgbClr val="FFFFFF"/>
                </a:highlight>
                <a:latin typeface="Calibri" panose="020F0502020204030204" pitchFamily="34" charset="0"/>
                <a:ea typeface="Times New Roman" panose="02020603050405020304" pitchFamily="18" charset="0"/>
              </a:rPr>
              <a:t>5- PRIX, FACTURATION ET REGLEMENTS</a:t>
            </a:r>
            <a:endParaRPr lang="fr-FR" sz="900" dirty="0">
              <a:effectLst/>
              <a:highlight>
                <a:srgbClr val="FFFFFF"/>
              </a:highlight>
              <a:latin typeface="Times New Roman" panose="02020603050405020304" pitchFamily="18" charset="0"/>
              <a:ea typeface="Times New Roman" panose="02020603050405020304" pitchFamily="18" charset="0"/>
            </a:endParaRPr>
          </a:p>
          <a:p>
            <a:pPr lvl="0" algn="just">
              <a:tabLst>
                <a:tab pos="1350645" algn="l"/>
              </a:tabLst>
            </a:pPr>
            <a:r>
              <a:rPr lang="fr-FR" sz="900" b="1" dirty="0">
                <a:solidFill>
                  <a:srgbClr val="000000"/>
                </a:solidFill>
                <a:effectLst/>
                <a:highlight>
                  <a:srgbClr val="FFFFFF"/>
                </a:highlight>
                <a:latin typeface="Calibri" panose="020F0502020204030204" pitchFamily="34" charset="0"/>
                <a:ea typeface="Times New Roman" panose="02020603050405020304" pitchFamily="18" charset="0"/>
              </a:rPr>
              <a:t>* </a:t>
            </a:r>
            <a:r>
              <a:rPr lang="fr-FR" sz="900" dirty="0">
                <a:solidFill>
                  <a:srgbClr val="000000"/>
                </a:solidFill>
                <a:effectLst/>
                <a:highlight>
                  <a:srgbClr val="FFFFFF"/>
                </a:highlight>
                <a:latin typeface="Calibri" panose="020F0502020204030204" pitchFamily="34" charset="0"/>
                <a:ea typeface="Times New Roman" panose="02020603050405020304" pitchFamily="18" charset="0"/>
              </a:rPr>
              <a:t>Tous nos prix sont indiqués TTC. Le prix comprend : le coût pédagogique et technique et les supports de cours. Il ne comprend pas les frais de déplacement, d’hébergement, et de repas éventuels des stagiaires. </a:t>
            </a:r>
            <a:endParaRPr lang="fr-FR" sz="900" dirty="0">
              <a:effectLst/>
              <a:highlight>
                <a:srgbClr val="FFFFFF"/>
              </a:highlight>
              <a:latin typeface="Times New Roman" panose="02020603050405020304" pitchFamily="18" charset="0"/>
              <a:ea typeface="Times New Roman" panose="02020603050405020304" pitchFamily="18" charset="0"/>
            </a:endParaRPr>
          </a:p>
          <a:p>
            <a:pPr lvl="0" algn="just">
              <a:tabLst>
                <a:tab pos="1350645" algn="l"/>
              </a:tabLst>
            </a:pPr>
            <a:r>
              <a:rPr lang="fr-FR" sz="900" dirty="0">
                <a:solidFill>
                  <a:srgbClr val="000000"/>
                </a:solidFill>
                <a:effectLst/>
                <a:highlight>
                  <a:srgbClr val="FFFFFF"/>
                </a:highlight>
                <a:latin typeface="Calibri" panose="020F0502020204030204" pitchFamily="34" charset="0"/>
                <a:ea typeface="Times New Roman" panose="02020603050405020304" pitchFamily="18" charset="0"/>
              </a:rPr>
              <a:t>* Pour les formations intra-entreprises, une facture est émise à l’issue de l’intervention ou, si l’opération se déroule sur plusieurs mois, en fin de mois pour les interventions ayant eu lieu pendant ce mois.</a:t>
            </a:r>
            <a:endParaRPr lang="fr-FR" sz="900" dirty="0">
              <a:effectLst/>
              <a:highlight>
                <a:srgbClr val="FFFFFF"/>
              </a:highlight>
              <a:latin typeface="Times New Roman" panose="02020603050405020304" pitchFamily="18" charset="0"/>
              <a:ea typeface="Times New Roman" panose="02020603050405020304" pitchFamily="18" charset="0"/>
            </a:endParaRPr>
          </a:p>
          <a:p>
            <a:pPr lvl="0" algn="just">
              <a:tabLst>
                <a:tab pos="1350645" algn="l"/>
              </a:tabLst>
            </a:pPr>
            <a:r>
              <a:rPr lang="fr-FR" sz="900" dirty="0">
                <a:solidFill>
                  <a:srgbClr val="000000"/>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 Le règlement est immédiatement exigible. Toute somme non payée à l’échéance donnera lieu au paiement par le Client de pénalités de retard fixées à trois fois le taux d’intérêt légal (Code du Commerce Art. L. 441-6 al. 3), ainsi qu'une indemnité forfaitaire de plein droit pour frais de recouvrement fixée à 40 euros. Ces pénalités sont exigibles de plein droit dès réception de l’avis informant le Client qu’elles ont été portées à son débit. Si les frais de recouvrement exposés sont supérieurs à l'indemnité forfaitaire, une indemnisation complémentaire à hauteur des dépenses justifiées est demandée par EI GAABÉ.</a:t>
            </a:r>
            <a:endParaRPr lang="fr-FR" sz="900" dirty="0">
              <a:effectLst/>
              <a:highlight>
                <a:srgbClr val="FFFFFF"/>
              </a:highlight>
              <a:latin typeface="Times New Roman" panose="02020603050405020304" pitchFamily="18" charset="0"/>
              <a:ea typeface="Times New Roman" panose="02020603050405020304" pitchFamily="18" charset="0"/>
            </a:endParaRPr>
          </a:p>
          <a:p>
            <a:pPr lvl="0" algn="just">
              <a:tabLst>
                <a:tab pos="1350645" algn="l"/>
              </a:tabLst>
            </a:pPr>
            <a:r>
              <a:rPr lang="fr-FR" sz="900" dirty="0">
                <a:solidFill>
                  <a:srgbClr val="000000"/>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 En cas de non-paiement intégral d'une facture venue à échéance, après mise en demeure restée sans effet dans les 5 jours ouvrables, EI GAABÉ se réserve la faculté de suspendre toute formation en cours et/ou à venir et d’en demander le règlement par tout moyen légal. </a:t>
            </a:r>
            <a:endParaRPr lang="fr-FR" sz="900" dirty="0">
              <a:effectLst/>
              <a:highlight>
                <a:srgbClr val="FFFFFF"/>
              </a:highlight>
              <a:latin typeface="Times New Roman" panose="02020603050405020304" pitchFamily="18" charset="0"/>
              <a:ea typeface="Times New Roman" panose="02020603050405020304" pitchFamily="18" charset="0"/>
            </a:endParaRPr>
          </a:p>
        </p:txBody>
      </p:sp>
      <p:sp>
        <p:nvSpPr>
          <p:cNvPr id="3" name="ZoneTexte 2">
            <a:extLst>
              <a:ext uri="{FF2B5EF4-FFF2-40B4-BE49-F238E27FC236}">
                <a16:creationId xmlns:a16="http://schemas.microsoft.com/office/drawing/2014/main" id="{C646FCC1-1363-BC56-AB26-4ECDF503D533}"/>
              </a:ext>
            </a:extLst>
          </p:cNvPr>
          <p:cNvSpPr txBox="1"/>
          <p:nvPr/>
        </p:nvSpPr>
        <p:spPr>
          <a:xfrm>
            <a:off x="3779837" y="807692"/>
            <a:ext cx="3580341" cy="8956298"/>
          </a:xfrm>
          <a:prstGeom prst="rect">
            <a:avLst/>
          </a:prstGeom>
          <a:noFill/>
        </p:spPr>
        <p:txBody>
          <a:bodyPr wrap="square" rtlCol="0">
            <a:spAutoFit/>
          </a:bodyPr>
          <a:lstStyle/>
          <a:p>
            <a:pPr marL="38100" algn="just">
              <a:tabLst>
                <a:tab pos="1350645" algn="l"/>
              </a:tabLst>
            </a:pPr>
            <a:r>
              <a:rPr lang="fr-FR" sz="900" b="1" dirty="0">
                <a:solidFill>
                  <a:srgbClr val="000000"/>
                </a:solidFill>
                <a:effectLst/>
                <a:latin typeface="Calibri" panose="020F0502020204030204" pitchFamily="34" charset="0"/>
                <a:ea typeface="Times New Roman" panose="02020603050405020304" pitchFamily="18" charset="0"/>
              </a:rPr>
              <a:t>6- REGLEMENT PAR UN OPCO</a:t>
            </a:r>
            <a:endParaRPr lang="fr-FR" sz="900" dirty="0">
              <a:effectLst/>
              <a:latin typeface="Times New Roman" panose="02020603050405020304" pitchFamily="18" charset="0"/>
              <a:ea typeface="Times New Roman" panose="02020603050405020304" pitchFamily="18" charset="0"/>
            </a:endParaRPr>
          </a:p>
          <a:p>
            <a:pPr marL="38100" algn="just">
              <a:tabLst>
                <a:tab pos="1350645" algn="l"/>
              </a:tabLst>
            </a:pPr>
            <a:r>
              <a:rPr lang="fr-FR" sz="900" dirty="0">
                <a:solidFill>
                  <a:srgbClr val="000000"/>
                </a:solidFill>
                <a:effectLst/>
                <a:latin typeface="Calibri" panose="020F0502020204030204" pitchFamily="34" charset="0"/>
                <a:ea typeface="Times New Roman" panose="02020603050405020304" pitchFamily="18" charset="0"/>
              </a:rPr>
              <a:t>Il appartient au Client de faire les démarches nécessaires pour la prise en charge et le paiement de la formation par l'OPCO dont il dépend.</a:t>
            </a:r>
          </a:p>
          <a:p>
            <a:pPr marL="38100" algn="just">
              <a:tabLst>
                <a:tab pos="1350645" algn="l"/>
              </a:tabLst>
            </a:pPr>
            <a:endParaRPr lang="fr-FR" sz="900" dirty="0">
              <a:effectLst/>
              <a:latin typeface="Times New Roman" panose="02020603050405020304" pitchFamily="18" charset="0"/>
              <a:ea typeface="Times New Roman" panose="02020603050405020304" pitchFamily="18" charset="0"/>
            </a:endParaRPr>
          </a:p>
          <a:p>
            <a:pPr marL="38100" algn="just">
              <a:tabLst>
                <a:tab pos="1350645" algn="l"/>
              </a:tabLst>
            </a:pPr>
            <a:r>
              <a:rPr lang="fr-FR" sz="900" b="1" dirty="0">
                <a:solidFill>
                  <a:srgbClr val="000000"/>
                </a:solidFill>
                <a:effectLst/>
                <a:latin typeface="Calibri" panose="020F0502020204030204" pitchFamily="34" charset="0"/>
                <a:ea typeface="Times New Roman" panose="02020603050405020304" pitchFamily="18" charset="0"/>
              </a:rPr>
              <a:t>7- CONDITIONS D'ANNULATION ET DE REPORT</a:t>
            </a:r>
            <a:endParaRPr lang="fr-FR" sz="900" dirty="0">
              <a:effectLst/>
              <a:latin typeface="Times New Roman" panose="02020603050405020304" pitchFamily="18" charset="0"/>
              <a:ea typeface="Times New Roman" panose="02020603050405020304" pitchFamily="18" charset="0"/>
            </a:endParaRPr>
          </a:p>
          <a:p>
            <a:pPr marL="171450" lvl="0" indent="-171450" algn="just">
              <a:buFont typeface="Arial" panose="020B0604020202020204" pitchFamily="34" charset="0"/>
              <a:buChar char="•"/>
              <a:tabLst>
                <a:tab pos="1350645" algn="l"/>
              </a:tabLst>
            </a:pPr>
            <a:r>
              <a:rPr lang="fr-FR" sz="900" dirty="0">
                <a:solidFill>
                  <a:srgbClr val="000000"/>
                </a:solidFill>
                <a:effectLst/>
                <a:latin typeface="Calibri" panose="020F0502020204030204" pitchFamily="34" charset="0"/>
                <a:ea typeface="Times New Roman" panose="02020603050405020304" pitchFamily="18" charset="0"/>
              </a:rPr>
              <a:t>Toute annulation par le Client doit être communiquée par écrit. Pour toute annulation, fût-ce en cas de force majeure, moins de 10 jours francs ouvrables avant le début de la formation, et après les 10 jours légaux de rétractation s’il est une personne physique, le montant de la participation restera immédiatement exigible à titre d'indemnité forfaitaire.</a:t>
            </a:r>
            <a:endParaRPr lang="fr-FR" sz="900" dirty="0">
              <a:effectLst/>
              <a:latin typeface="Times New Roman" panose="02020603050405020304" pitchFamily="18" charset="0"/>
              <a:ea typeface="Times New Roman" panose="02020603050405020304" pitchFamily="18" charset="0"/>
            </a:endParaRPr>
          </a:p>
          <a:p>
            <a:pPr marL="171450" lvl="0" indent="-171450" algn="just">
              <a:buFont typeface="Arial" panose="020B0604020202020204" pitchFamily="34" charset="0"/>
              <a:buChar char="•"/>
              <a:tabLst>
                <a:tab pos="1350645" algn="l"/>
              </a:tabLst>
            </a:pPr>
            <a:r>
              <a:rPr lang="fr-FR" sz="9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Il est entendu que les sommes payées par le Client, au titre d’un dédommagement, ne peuvent être imputées sur la participation au développement de la formation professionnelle, ni être prises en charge par un organisme collecteur agréé. Toutefois, si EI GAABÉ organise dans les 3 mois à venir une session de formation sur le même sujet, une possibilité de report sera proposée dans la limite des disponibilités, et l'indemnité sera affectée au coût de cette nouvelle session.</a:t>
            </a:r>
            <a:endParaRPr lang="fr-FR" sz="900" dirty="0">
              <a:effectLst/>
              <a:latin typeface="Times New Roman" panose="02020603050405020304" pitchFamily="18" charset="0"/>
              <a:ea typeface="Times New Roman" panose="02020603050405020304" pitchFamily="18" charset="0"/>
            </a:endParaRPr>
          </a:p>
          <a:p>
            <a:pPr marL="171450" lvl="0" indent="-171450" algn="just">
              <a:buFont typeface="Arial" panose="020B0604020202020204" pitchFamily="34" charset="0"/>
              <a:buChar char="•"/>
              <a:tabLst>
                <a:tab pos="1350645" algn="l"/>
              </a:tabLst>
            </a:pPr>
            <a:r>
              <a:rPr lang="fr-FR" sz="9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Lorsque, par suite de force majeure répondant aux caractéristiques définies par la jurisprudence en cours, y compris - au sens de l’article 1148 du Code Civil la maladie ou l’accident du formateur -, EI GAABÉ est dans l’impossibilité de réaliser la prestation prévue, le contrat conclu avec le Client est résilié de plein droit sans que ce dernier puisse prétendre à une quelconque indemnité. Le Client est toutefois tenu au paiement des prestations effectivement réalisées par EI GAABÉ</a:t>
            </a:r>
            <a:r>
              <a:rPr lang="fr-FR" sz="900" dirty="0">
                <a:solidFill>
                  <a:srgbClr val="0070C0"/>
                </a:solidFill>
                <a:effectLst/>
                <a:latin typeface="Calibri" panose="020F0502020204030204" pitchFamily="34" charset="0"/>
                <a:ea typeface="Times New Roman" panose="02020603050405020304" pitchFamily="18" charset="0"/>
                <a:cs typeface="Arial" panose="020B0604020202020204" pitchFamily="34" charset="0"/>
              </a:rPr>
              <a:t>.</a:t>
            </a:r>
          </a:p>
          <a:p>
            <a:pPr lvl="0" algn="just">
              <a:tabLst>
                <a:tab pos="1350645" algn="l"/>
              </a:tabLst>
            </a:pPr>
            <a:endParaRPr lang="fr-FR" sz="900" dirty="0">
              <a:effectLst/>
              <a:latin typeface="Times New Roman" panose="02020603050405020304" pitchFamily="18" charset="0"/>
              <a:ea typeface="Times New Roman" panose="02020603050405020304" pitchFamily="18" charset="0"/>
            </a:endParaRPr>
          </a:p>
          <a:p>
            <a:pPr marL="38100" algn="just">
              <a:tabLst>
                <a:tab pos="1350645" algn="l"/>
              </a:tabLst>
            </a:pPr>
            <a:r>
              <a:rPr lang="fr-FR" sz="900" b="1" dirty="0">
                <a:solidFill>
                  <a:srgbClr val="000000"/>
                </a:solidFill>
                <a:effectLst/>
                <a:latin typeface="Calibri" panose="020F0502020204030204" pitchFamily="34" charset="0"/>
                <a:ea typeface="Times New Roman" panose="02020603050405020304" pitchFamily="18" charset="0"/>
              </a:rPr>
              <a:t>8- INFORMATIQUE ET LIBERTES</a:t>
            </a:r>
            <a:endParaRPr lang="fr-FR" sz="900" dirty="0">
              <a:effectLst/>
              <a:latin typeface="Times New Roman" panose="02020603050405020304" pitchFamily="18" charset="0"/>
              <a:ea typeface="Times New Roman" panose="02020603050405020304" pitchFamily="18" charset="0"/>
            </a:endParaRPr>
          </a:p>
          <a:p>
            <a:pPr marL="38100" algn="just">
              <a:tabLst>
                <a:tab pos="1350645" algn="l"/>
              </a:tabLst>
            </a:pPr>
            <a:r>
              <a:rPr lang="fr-FR" sz="9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Les informations à caractère personnel qui sont communiquées par le Client à EI GAABÉ en application et dans l’exécution des commandes, pourront être communiquées aux partenaires contractuels de EI GAABÉ pour les besoins desdites commandes.</a:t>
            </a:r>
            <a:endParaRPr lang="fr-FR" sz="900" dirty="0">
              <a:effectLst/>
              <a:latin typeface="Times New Roman" panose="02020603050405020304" pitchFamily="18" charset="0"/>
              <a:ea typeface="Times New Roman" panose="02020603050405020304" pitchFamily="18" charset="0"/>
            </a:endParaRPr>
          </a:p>
          <a:p>
            <a:pPr marL="38100" algn="just">
              <a:tabLst>
                <a:tab pos="1350645" algn="l"/>
              </a:tabLst>
            </a:pPr>
            <a:r>
              <a:rPr lang="fr-FR" sz="9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Conformément à la réglementation française qui est applicable à ces fichiers, le Client peut s’opposer à la communication des informations le concernant. Il peut également à tout moment exercer ses droits d’accès et de rectification dans le fichier de EI GAABÉ.</a:t>
            </a:r>
          </a:p>
          <a:p>
            <a:pPr marL="38100" algn="just">
              <a:tabLst>
                <a:tab pos="1350645" algn="l"/>
              </a:tabLst>
            </a:pPr>
            <a:endParaRPr lang="fr-FR" sz="900" dirty="0">
              <a:effectLst/>
              <a:latin typeface="Times New Roman" panose="02020603050405020304" pitchFamily="18" charset="0"/>
              <a:ea typeface="Times New Roman" panose="02020603050405020304" pitchFamily="18" charset="0"/>
            </a:endParaRPr>
          </a:p>
          <a:p>
            <a:pPr marL="38100" algn="just">
              <a:tabLst>
                <a:tab pos="1350645" algn="l"/>
              </a:tabLst>
            </a:pPr>
            <a:r>
              <a:rPr lang="fr-FR" sz="900" b="1" dirty="0">
                <a:solidFill>
                  <a:srgbClr val="000000"/>
                </a:solidFill>
                <a:effectLst/>
                <a:latin typeface="Calibri" panose="020F0502020204030204" pitchFamily="34" charset="0"/>
                <a:ea typeface="Times New Roman" panose="02020603050405020304" pitchFamily="18" charset="0"/>
              </a:rPr>
              <a:t>9- PROPRIETE INTELLECTUELLE</a:t>
            </a:r>
            <a:endParaRPr lang="fr-FR" sz="900" dirty="0">
              <a:effectLst/>
              <a:latin typeface="Times New Roman" panose="02020603050405020304" pitchFamily="18" charset="0"/>
              <a:ea typeface="Times New Roman" panose="02020603050405020304" pitchFamily="18" charset="0"/>
            </a:endParaRPr>
          </a:p>
          <a:p>
            <a:pPr marL="38100" algn="just">
              <a:tabLst>
                <a:tab pos="1350645" algn="l"/>
              </a:tabLst>
            </a:pPr>
            <a:r>
              <a:rPr lang="fr-FR" sz="9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Le Client, EI GAABÉ, et les formateurs, gardent la pleine propriété intellectuelle de leur propre documentation.  Ni l’une ni l’autre des parties, ni l’un des acteurs de l’opération, ne peut l’utiliser autrement que pour l’application faisant l’objet même de l’opération. Cette documentation ne peut être utilisée qu’après accord de la partie propriétaire. Toutefois, EI GAABÉ et les formateurs se réservent le droit d’utiliser pour une autre opération les documents qu’ils ont produit sans identification de destinataires précédents.</a:t>
            </a:r>
          </a:p>
          <a:p>
            <a:pPr marL="38100" algn="just">
              <a:tabLst>
                <a:tab pos="1350645" algn="l"/>
              </a:tabLst>
            </a:pPr>
            <a:endParaRPr lang="fr-FR" sz="900" dirty="0">
              <a:effectLst/>
              <a:latin typeface="Times New Roman" panose="02020603050405020304" pitchFamily="18" charset="0"/>
              <a:ea typeface="Times New Roman" panose="02020603050405020304" pitchFamily="18" charset="0"/>
            </a:endParaRPr>
          </a:p>
          <a:p>
            <a:pPr marL="38100" algn="just">
              <a:tabLst>
                <a:tab pos="1350645" algn="l"/>
              </a:tabLst>
            </a:pPr>
            <a:r>
              <a:rPr lang="fr-FR" sz="900" b="1" dirty="0">
                <a:solidFill>
                  <a:srgbClr val="000000"/>
                </a:solidFill>
                <a:effectLst/>
                <a:latin typeface="Calibri" panose="020F0502020204030204" pitchFamily="34" charset="0"/>
                <a:ea typeface="Times New Roman" panose="02020603050405020304" pitchFamily="18" charset="0"/>
              </a:rPr>
              <a:t>10- LOI APPLICABLE</a:t>
            </a:r>
            <a:endParaRPr lang="fr-FR" sz="900" dirty="0">
              <a:effectLst/>
              <a:latin typeface="Times New Roman" panose="02020603050405020304" pitchFamily="18" charset="0"/>
              <a:ea typeface="Times New Roman" panose="02020603050405020304" pitchFamily="18" charset="0"/>
            </a:endParaRPr>
          </a:p>
          <a:p>
            <a:pPr marL="38100" algn="just">
              <a:tabLst>
                <a:tab pos="1350645" algn="l"/>
              </a:tabLst>
            </a:pPr>
            <a:r>
              <a:rPr lang="fr-FR" sz="9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Les Conditions Générales et tous les rapports entre EI GAABÉ et le Client relèvent de la Loi française. Le fait pour EI GAABÉ de ne pas se prévaloir à un moment donné de l'une quelconque des clauses des présentes ne peut valoir renonciation à se prévaloir ultérieurement de ces mêmes clauses.</a:t>
            </a:r>
          </a:p>
          <a:p>
            <a:pPr marL="38100" algn="just">
              <a:tabLst>
                <a:tab pos="1350645" algn="l"/>
              </a:tabLst>
            </a:pPr>
            <a:endParaRPr lang="fr-FR" sz="900" dirty="0">
              <a:effectLst/>
              <a:latin typeface="Times New Roman" panose="02020603050405020304" pitchFamily="18" charset="0"/>
              <a:ea typeface="Times New Roman" panose="02020603050405020304" pitchFamily="18" charset="0"/>
            </a:endParaRPr>
          </a:p>
          <a:p>
            <a:pPr marL="38100" algn="just">
              <a:tabLst>
                <a:tab pos="1350645" algn="l"/>
              </a:tabLst>
            </a:pPr>
            <a:r>
              <a:rPr lang="fr-FR" sz="900" b="1" dirty="0">
                <a:solidFill>
                  <a:srgbClr val="000000"/>
                </a:solidFill>
                <a:effectLst/>
                <a:latin typeface="Calibri" panose="020F0502020204030204" pitchFamily="34" charset="0"/>
                <a:ea typeface="Times New Roman" panose="02020603050405020304" pitchFamily="18" charset="0"/>
              </a:rPr>
              <a:t>11- ATTRIBUTION DE COMPETENCES</a:t>
            </a:r>
            <a:endParaRPr lang="fr-FR" sz="900" dirty="0">
              <a:effectLst/>
              <a:latin typeface="Times New Roman" panose="02020603050405020304" pitchFamily="18" charset="0"/>
              <a:ea typeface="Times New Roman" panose="02020603050405020304" pitchFamily="18" charset="0"/>
            </a:endParaRPr>
          </a:p>
          <a:p>
            <a:pPr marL="38100" algn="just">
              <a:tabLst>
                <a:tab pos="1350645" algn="l"/>
              </a:tabLst>
            </a:pPr>
            <a:r>
              <a:rPr lang="fr-FR" sz="9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Tout litige qui ne pourrait être réglé à l’amiable sera de la COMPETENCE EXCLUSIVE DU TRIBUNAL DE COMMERCE DE </a:t>
            </a:r>
            <a:r>
              <a:rPr lang="fr-FR" sz="900" dirty="0">
                <a:solidFill>
                  <a:srgbClr val="000000"/>
                </a:solidFill>
                <a:latin typeface="Calibri" panose="020F0502020204030204" pitchFamily="34" charset="0"/>
                <a:ea typeface="Times New Roman" panose="02020603050405020304" pitchFamily="18" charset="0"/>
                <a:cs typeface="Arial" panose="020B0604020202020204" pitchFamily="34" charset="0"/>
              </a:rPr>
              <a:t>LYON </a:t>
            </a:r>
            <a:r>
              <a:rPr lang="fr-FR" sz="9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quel que soit le siège ou la résidence du Client nonobstant pluralité de défendeurs ou appel en garantie.  La présente clause est stipulée dans l'intérêt de EI GAABÉ qui se réserve le droit d'y renoncer si bon lui semble.</a:t>
            </a:r>
          </a:p>
          <a:p>
            <a:pPr marL="38100" algn="just">
              <a:tabLst>
                <a:tab pos="1350645" algn="l"/>
              </a:tabLst>
            </a:pPr>
            <a:endParaRPr lang="fr-FR" sz="900" dirty="0">
              <a:effectLst/>
              <a:latin typeface="Times New Roman" panose="02020603050405020304" pitchFamily="18" charset="0"/>
              <a:ea typeface="Times New Roman" panose="02020603050405020304" pitchFamily="18" charset="0"/>
            </a:endParaRPr>
          </a:p>
          <a:p>
            <a:pPr marL="38100" algn="just">
              <a:tabLst>
                <a:tab pos="1350645" algn="l"/>
              </a:tabLst>
            </a:pPr>
            <a:r>
              <a:rPr lang="fr-FR" sz="900" b="1" dirty="0">
                <a:solidFill>
                  <a:srgbClr val="000000"/>
                </a:solidFill>
                <a:effectLst/>
                <a:latin typeface="Calibri" panose="020F0502020204030204" pitchFamily="34" charset="0"/>
                <a:ea typeface="Times New Roman" panose="02020603050405020304" pitchFamily="18" charset="0"/>
              </a:rPr>
              <a:t>12- ELECTION DE DOMICILE</a:t>
            </a:r>
            <a:endParaRPr lang="fr-FR" sz="900" b="1" dirty="0">
              <a:latin typeface="Times New Roman" panose="02020603050405020304" pitchFamily="18" charset="0"/>
              <a:ea typeface="Times New Roman" panose="02020603050405020304" pitchFamily="18" charset="0"/>
            </a:endParaRPr>
          </a:p>
          <a:p>
            <a:pPr marL="38100" algn="just">
              <a:tabLst>
                <a:tab pos="1350645" algn="l"/>
              </a:tabLst>
            </a:pPr>
            <a:r>
              <a:rPr lang="fr-FR" sz="9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L'élection de domicile est faite par EI GAABÉ à son siège social.</a:t>
            </a:r>
            <a:endParaRPr lang="fr-FR" sz="1100" dirty="0"/>
          </a:p>
        </p:txBody>
      </p:sp>
      <p:sp>
        <p:nvSpPr>
          <p:cNvPr id="4" name="ZoneTexte 3">
            <a:extLst>
              <a:ext uri="{FF2B5EF4-FFF2-40B4-BE49-F238E27FC236}">
                <a16:creationId xmlns:a16="http://schemas.microsoft.com/office/drawing/2014/main" id="{C656A158-EAA3-4CD0-7BEB-FFAC39DFF4E9}"/>
              </a:ext>
            </a:extLst>
          </p:cNvPr>
          <p:cNvSpPr txBox="1"/>
          <p:nvPr/>
        </p:nvSpPr>
        <p:spPr>
          <a:xfrm>
            <a:off x="284556" y="385189"/>
            <a:ext cx="2389565" cy="307777"/>
          </a:xfrm>
          <a:prstGeom prst="rect">
            <a:avLst/>
          </a:prstGeom>
          <a:noFill/>
        </p:spPr>
        <p:txBody>
          <a:bodyPr wrap="none" rtlCol="0">
            <a:spAutoFit/>
          </a:bodyPr>
          <a:lstStyle/>
          <a:p>
            <a:r>
              <a:rPr lang="fr-FR" sz="1400" u="sng" dirty="0">
                <a:solidFill>
                  <a:srgbClr val="416708"/>
                </a:solidFill>
              </a:rPr>
              <a:t>Conditions générales de vente</a:t>
            </a:r>
          </a:p>
        </p:txBody>
      </p:sp>
      <p:pic>
        <p:nvPicPr>
          <p:cNvPr id="5" name="Image 4" descr="Une image contenant fleur&#10;&#10;Description générée automatiquement">
            <a:extLst>
              <a:ext uri="{FF2B5EF4-FFF2-40B4-BE49-F238E27FC236}">
                <a16:creationId xmlns:a16="http://schemas.microsoft.com/office/drawing/2014/main" id="{6635F6DA-D881-E1EE-BD55-7C30E8160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496" y="9493996"/>
            <a:ext cx="729538" cy="872476"/>
          </a:xfrm>
          <a:prstGeom prst="rect">
            <a:avLst/>
          </a:prstGeom>
        </p:spPr>
      </p:pic>
      <p:cxnSp>
        <p:nvCxnSpPr>
          <p:cNvPr id="6" name="Connecteur droit 20">
            <a:extLst>
              <a:ext uri="{FF2B5EF4-FFF2-40B4-BE49-F238E27FC236}">
                <a16:creationId xmlns:a16="http://schemas.microsoft.com/office/drawing/2014/main" id="{76F0B932-63E7-B95D-D577-AA53EC0E63B8}"/>
              </a:ext>
            </a:extLst>
          </p:cNvPr>
          <p:cNvCxnSpPr>
            <a:cxnSpLocks/>
          </p:cNvCxnSpPr>
          <p:nvPr/>
        </p:nvCxnSpPr>
        <p:spPr>
          <a:xfrm>
            <a:off x="3752044" y="834072"/>
            <a:ext cx="27793" cy="8856000"/>
          </a:xfrm>
          <a:prstGeom prst="straightConnector1">
            <a:avLst/>
          </a:prstGeom>
          <a:noFill/>
          <a:ln w="9525" cap="flat">
            <a:solidFill>
              <a:srgbClr val="416708"/>
            </a:solidFill>
            <a:prstDash val="sysDot"/>
            <a:miter/>
          </a:ln>
        </p:spPr>
      </p:cxnSp>
    </p:spTree>
    <p:extLst>
      <p:ext uri="{BB962C8B-B14F-4D97-AF65-F5344CB8AC3E}">
        <p14:creationId xmlns:p14="http://schemas.microsoft.com/office/powerpoint/2010/main" val="183752436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671</TotalTime>
  <Words>1820</Words>
  <Application>Microsoft Office PowerPoint</Application>
  <PresentationFormat>Personnalisé</PresentationFormat>
  <Paragraphs>133</Paragraphs>
  <Slides>2</Slides>
  <Notes>2</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2</vt:i4>
      </vt:variant>
    </vt:vector>
  </HeadingPairs>
  <TitlesOfParts>
    <vt:vector size="11" baseType="lpstr">
      <vt:lpstr>Arial</vt:lpstr>
      <vt:lpstr>Arial Narrow</vt:lpstr>
      <vt:lpstr>Calibri</vt:lpstr>
      <vt:lpstr>Calibri Light</vt:lpstr>
      <vt:lpstr>Courier New</vt:lpstr>
      <vt:lpstr>Times New Roman</vt:lpstr>
      <vt:lpstr>Trebuchet MS</vt:lpstr>
      <vt:lpstr>Wingdings</vt:lpstr>
      <vt:lpstr>Thème Office</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
  <dc:creator>Vincent Maleville EI</dc:creator>
  <cp:keywords/>
  <dc:description/>
  <cp:lastModifiedBy>Céline BA</cp:lastModifiedBy>
  <cp:revision>18</cp:revision>
  <cp:lastPrinted>2024-07-22T13:31:02Z</cp:lastPrinted>
  <dcterms:created xsi:type="dcterms:W3CDTF">2022-05-26T19:42:04Z</dcterms:created>
  <dcterms:modified xsi:type="dcterms:W3CDTF">2026-10-06T14:29:04Z</dcterms:modified>
  <cp:category/>
</cp:coreProperties>
</file>